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sldIdLst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F81E1C-41CB-43C1-805A-74B61B4C08F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EC432F-C5D3-4304-A009-719886BFD3A3}">
      <dgm:prSet phldrT="[Text]"/>
      <dgm:spPr/>
      <dgm:t>
        <a:bodyPr/>
        <a:lstStyle/>
        <a:p>
          <a:r>
            <a:rPr lang="en-US" dirty="0" smtClean="0"/>
            <a:t>Each element is made of groups of a single type of atom.</a:t>
          </a:r>
          <a:endParaRPr lang="en-US" dirty="0"/>
        </a:p>
      </dgm:t>
    </dgm:pt>
    <dgm:pt modelId="{3D565F7F-7268-42F6-ABC7-915719E4F40A}" type="parTrans" cxnId="{719BCE70-58FD-41EC-A928-3C17DAA35166}">
      <dgm:prSet/>
      <dgm:spPr/>
      <dgm:t>
        <a:bodyPr/>
        <a:lstStyle/>
        <a:p>
          <a:endParaRPr lang="en-US"/>
        </a:p>
      </dgm:t>
    </dgm:pt>
    <dgm:pt modelId="{158E934A-E13A-4C82-9852-81DC38A98998}" type="sibTrans" cxnId="{719BCE70-58FD-41EC-A928-3C17DAA35166}">
      <dgm:prSet/>
      <dgm:spPr/>
      <dgm:t>
        <a:bodyPr/>
        <a:lstStyle/>
        <a:p>
          <a:endParaRPr lang="en-US"/>
        </a:p>
      </dgm:t>
    </dgm:pt>
    <dgm:pt modelId="{85AA9B9F-D154-418A-9DE5-1092B4DAFBE4}">
      <dgm:prSet phldrT="[Text]"/>
      <dgm:spPr/>
      <dgm:t>
        <a:bodyPr/>
        <a:lstStyle/>
        <a:p>
          <a:r>
            <a:rPr lang="en-US" dirty="0" smtClean="0"/>
            <a:t>Atoms are made of _____, _______ and _____ which are subatomic particles.</a:t>
          </a:r>
          <a:endParaRPr lang="en-US" dirty="0"/>
        </a:p>
      </dgm:t>
    </dgm:pt>
    <dgm:pt modelId="{D6401CA1-0B3F-4438-BFE2-0D492C8C4013}" type="parTrans" cxnId="{EB176464-183C-49E8-A4B4-39151B4C0A37}">
      <dgm:prSet/>
      <dgm:spPr/>
      <dgm:t>
        <a:bodyPr/>
        <a:lstStyle/>
        <a:p>
          <a:endParaRPr lang="en-US"/>
        </a:p>
      </dgm:t>
    </dgm:pt>
    <dgm:pt modelId="{B36F4086-D71A-4482-8D70-AF75FFC62E05}" type="sibTrans" cxnId="{EB176464-183C-49E8-A4B4-39151B4C0A37}">
      <dgm:prSet/>
      <dgm:spPr/>
      <dgm:t>
        <a:bodyPr/>
        <a:lstStyle/>
        <a:p>
          <a:endParaRPr lang="en-US"/>
        </a:p>
      </dgm:t>
    </dgm:pt>
    <dgm:pt modelId="{ED14DC8C-BF2C-46A7-A310-A206161CE6E9}">
      <dgm:prSet phldrT="[Text]"/>
      <dgm:spPr/>
      <dgm:t>
        <a:bodyPr/>
        <a:lstStyle/>
        <a:p>
          <a:r>
            <a:rPr lang="en-US" dirty="0" smtClean="0"/>
            <a:t>The atomic number is the number of protons in the nucleus.</a:t>
          </a:r>
          <a:endParaRPr lang="en-US" dirty="0"/>
        </a:p>
      </dgm:t>
    </dgm:pt>
    <dgm:pt modelId="{E21DBB77-6B64-44A5-9E24-3D37BB750C7A}" type="parTrans" cxnId="{40012868-0765-4354-9CDC-31FF778B9FE8}">
      <dgm:prSet/>
      <dgm:spPr/>
      <dgm:t>
        <a:bodyPr/>
        <a:lstStyle/>
        <a:p>
          <a:endParaRPr lang="en-US"/>
        </a:p>
      </dgm:t>
    </dgm:pt>
    <dgm:pt modelId="{D9B89ADF-862F-4678-9196-9870C7C3177C}" type="sibTrans" cxnId="{40012868-0765-4354-9CDC-31FF778B9FE8}">
      <dgm:prSet/>
      <dgm:spPr/>
      <dgm:t>
        <a:bodyPr/>
        <a:lstStyle/>
        <a:p>
          <a:endParaRPr lang="en-US"/>
        </a:p>
      </dgm:t>
    </dgm:pt>
    <dgm:pt modelId="{58BBCB59-DBA2-4C18-A2A3-9F494D37EB34}">
      <dgm:prSet phldrT="[Text]"/>
      <dgm:spPr/>
      <dgm:t>
        <a:bodyPr/>
        <a:lstStyle/>
        <a:p>
          <a:r>
            <a:rPr lang="en-US" dirty="0" smtClean="0"/>
            <a:t>Every element has a certain number of protons in its nucleus. The number of protons is element’s unique fingerprint- unique identity.</a:t>
          </a:r>
          <a:endParaRPr lang="en-US" dirty="0"/>
        </a:p>
      </dgm:t>
    </dgm:pt>
    <dgm:pt modelId="{CBB7145E-A275-4223-AC56-65628BD1ACC9}" type="parTrans" cxnId="{4E5FF87D-4A20-43C2-AC32-1B71E5263300}">
      <dgm:prSet/>
      <dgm:spPr/>
      <dgm:t>
        <a:bodyPr/>
        <a:lstStyle/>
        <a:p>
          <a:endParaRPr lang="en-US"/>
        </a:p>
      </dgm:t>
    </dgm:pt>
    <dgm:pt modelId="{2D60FF06-D2D4-4CB0-8A3C-D0B7A33C66C1}" type="sibTrans" cxnId="{4E5FF87D-4A20-43C2-AC32-1B71E5263300}">
      <dgm:prSet/>
      <dgm:spPr/>
      <dgm:t>
        <a:bodyPr/>
        <a:lstStyle/>
        <a:p>
          <a:endParaRPr lang="en-US"/>
        </a:p>
      </dgm:t>
    </dgm:pt>
    <dgm:pt modelId="{9EFDB9F7-2D20-4F19-9F09-A354480C3303}" type="pres">
      <dgm:prSet presAssocID="{DDF81E1C-41CB-43C1-805A-74B61B4C08F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1980D-62B6-43AF-BDF6-5E71D457E82F}" type="pres">
      <dgm:prSet presAssocID="{C9EC432F-C5D3-4304-A009-719886BFD3A3}" presName="root1" presStyleCnt="0"/>
      <dgm:spPr/>
    </dgm:pt>
    <dgm:pt modelId="{D8D89B5B-5D4B-4B22-B5EE-EACF7970FD6C}" type="pres">
      <dgm:prSet presAssocID="{C9EC432F-C5D3-4304-A009-719886BFD3A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D81C1-ED43-4B5D-AF83-130AF3329831}" type="pres">
      <dgm:prSet presAssocID="{C9EC432F-C5D3-4304-A009-719886BFD3A3}" presName="level2hierChild" presStyleCnt="0"/>
      <dgm:spPr/>
    </dgm:pt>
    <dgm:pt modelId="{FC0E99B8-F4A3-4049-B519-9D1E9A7E125C}" type="pres">
      <dgm:prSet presAssocID="{D6401CA1-0B3F-4438-BFE2-0D492C8C401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45E6C2A-EF6F-45D5-8136-D2B151F40FE6}" type="pres">
      <dgm:prSet presAssocID="{D6401CA1-0B3F-4438-BFE2-0D492C8C401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892EE43-A0D9-40AA-A203-BC58A1463A6D}" type="pres">
      <dgm:prSet presAssocID="{85AA9B9F-D154-418A-9DE5-1092B4DAFBE4}" presName="root2" presStyleCnt="0"/>
      <dgm:spPr/>
    </dgm:pt>
    <dgm:pt modelId="{AC4AAF79-3A49-432C-940C-277B30822E5A}" type="pres">
      <dgm:prSet presAssocID="{85AA9B9F-D154-418A-9DE5-1092B4DAFBE4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15AC1-2463-4D43-953F-1C21BDB4858C}" type="pres">
      <dgm:prSet presAssocID="{85AA9B9F-D154-418A-9DE5-1092B4DAFBE4}" presName="level3hierChild" presStyleCnt="0"/>
      <dgm:spPr/>
    </dgm:pt>
    <dgm:pt modelId="{32AAC2D7-4174-4B21-AE81-8BD84A2432FC}" type="pres">
      <dgm:prSet presAssocID="{E21DBB77-6B64-44A5-9E24-3D37BB750C7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2DC0224C-B6C4-47E0-8F5F-B2E7CBA957EB}" type="pres">
      <dgm:prSet presAssocID="{E21DBB77-6B64-44A5-9E24-3D37BB750C7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D42776D2-D526-471D-A8B1-B24D8B44B44E}" type="pres">
      <dgm:prSet presAssocID="{ED14DC8C-BF2C-46A7-A310-A206161CE6E9}" presName="root2" presStyleCnt="0"/>
      <dgm:spPr/>
    </dgm:pt>
    <dgm:pt modelId="{B07FAA9E-3A0E-420C-AD92-22543B3578A7}" type="pres">
      <dgm:prSet presAssocID="{ED14DC8C-BF2C-46A7-A310-A206161CE6E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30D5D5-EDBD-4B49-AB8D-221B1302E5BF}" type="pres">
      <dgm:prSet presAssocID="{ED14DC8C-BF2C-46A7-A310-A206161CE6E9}" presName="level3hierChild" presStyleCnt="0"/>
      <dgm:spPr/>
    </dgm:pt>
    <dgm:pt modelId="{DBBD65A9-9E81-4F83-A342-4216692118FF}" type="pres">
      <dgm:prSet presAssocID="{CBB7145E-A275-4223-AC56-65628BD1ACC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7321BBDF-865F-4FAB-AC43-452686A1C420}" type="pres">
      <dgm:prSet presAssocID="{CBB7145E-A275-4223-AC56-65628BD1ACC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C7B5EAB1-6C34-411D-B977-C92A0126972F}" type="pres">
      <dgm:prSet presAssocID="{58BBCB59-DBA2-4C18-A2A3-9F494D37EB34}" presName="root2" presStyleCnt="0"/>
      <dgm:spPr/>
    </dgm:pt>
    <dgm:pt modelId="{94B17DF0-E04C-46E1-8E6B-D358D8AA7D7D}" type="pres">
      <dgm:prSet presAssocID="{58BBCB59-DBA2-4C18-A2A3-9F494D37EB3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D034A-EFA7-4010-9CED-8C6B37FD6A08}" type="pres">
      <dgm:prSet presAssocID="{58BBCB59-DBA2-4C18-A2A3-9F494D37EB34}" presName="level3hierChild" presStyleCnt="0"/>
      <dgm:spPr/>
    </dgm:pt>
  </dgm:ptLst>
  <dgm:cxnLst>
    <dgm:cxn modelId="{EB176464-183C-49E8-A4B4-39151B4C0A37}" srcId="{C9EC432F-C5D3-4304-A009-719886BFD3A3}" destId="{85AA9B9F-D154-418A-9DE5-1092B4DAFBE4}" srcOrd="0" destOrd="0" parTransId="{D6401CA1-0B3F-4438-BFE2-0D492C8C4013}" sibTransId="{B36F4086-D71A-4482-8D70-AF75FFC62E05}"/>
    <dgm:cxn modelId="{61E7092E-97A4-4E52-8F74-CA1929F08FC5}" type="presOf" srcId="{E21DBB77-6B64-44A5-9E24-3D37BB750C7A}" destId="{2DC0224C-B6C4-47E0-8F5F-B2E7CBA957EB}" srcOrd="1" destOrd="0" presId="urn:microsoft.com/office/officeart/2008/layout/HorizontalMultiLevelHierarchy"/>
    <dgm:cxn modelId="{56770612-15F7-430A-A316-8F41396A3AFD}" type="presOf" srcId="{CBB7145E-A275-4223-AC56-65628BD1ACC9}" destId="{7321BBDF-865F-4FAB-AC43-452686A1C420}" srcOrd="1" destOrd="0" presId="urn:microsoft.com/office/officeart/2008/layout/HorizontalMultiLevelHierarchy"/>
    <dgm:cxn modelId="{0232C459-89DF-4057-BBB9-BBBFC2AFA5AD}" type="presOf" srcId="{ED14DC8C-BF2C-46A7-A310-A206161CE6E9}" destId="{B07FAA9E-3A0E-420C-AD92-22543B3578A7}" srcOrd="0" destOrd="0" presId="urn:microsoft.com/office/officeart/2008/layout/HorizontalMultiLevelHierarchy"/>
    <dgm:cxn modelId="{ED7B6371-6062-4491-BBEF-A95B8664BB72}" type="presOf" srcId="{D6401CA1-0B3F-4438-BFE2-0D492C8C4013}" destId="{C45E6C2A-EF6F-45D5-8136-D2B151F40FE6}" srcOrd="1" destOrd="0" presId="urn:microsoft.com/office/officeart/2008/layout/HorizontalMultiLevelHierarchy"/>
    <dgm:cxn modelId="{7D15D23F-0887-4CCF-AC7D-8AF811A29F1F}" type="presOf" srcId="{E21DBB77-6B64-44A5-9E24-3D37BB750C7A}" destId="{32AAC2D7-4174-4B21-AE81-8BD84A2432FC}" srcOrd="0" destOrd="0" presId="urn:microsoft.com/office/officeart/2008/layout/HorizontalMultiLevelHierarchy"/>
    <dgm:cxn modelId="{B703F396-592A-449B-AB10-A50B55E8B30F}" type="presOf" srcId="{DDF81E1C-41CB-43C1-805A-74B61B4C08F7}" destId="{9EFDB9F7-2D20-4F19-9F09-A354480C3303}" srcOrd="0" destOrd="0" presId="urn:microsoft.com/office/officeart/2008/layout/HorizontalMultiLevelHierarchy"/>
    <dgm:cxn modelId="{719BCE70-58FD-41EC-A928-3C17DAA35166}" srcId="{DDF81E1C-41CB-43C1-805A-74B61B4C08F7}" destId="{C9EC432F-C5D3-4304-A009-719886BFD3A3}" srcOrd="0" destOrd="0" parTransId="{3D565F7F-7268-42F6-ABC7-915719E4F40A}" sibTransId="{158E934A-E13A-4C82-9852-81DC38A98998}"/>
    <dgm:cxn modelId="{DBDAB437-6A1C-422A-815D-AACA34E40674}" type="presOf" srcId="{D6401CA1-0B3F-4438-BFE2-0D492C8C4013}" destId="{FC0E99B8-F4A3-4049-B519-9D1E9A7E125C}" srcOrd="0" destOrd="0" presId="urn:microsoft.com/office/officeart/2008/layout/HorizontalMultiLevelHierarchy"/>
    <dgm:cxn modelId="{49BB7C18-C19D-44C7-BEF3-F0B6DE7191F9}" type="presOf" srcId="{C9EC432F-C5D3-4304-A009-719886BFD3A3}" destId="{D8D89B5B-5D4B-4B22-B5EE-EACF7970FD6C}" srcOrd="0" destOrd="0" presId="urn:microsoft.com/office/officeart/2008/layout/HorizontalMultiLevelHierarchy"/>
    <dgm:cxn modelId="{F4D8CBBB-48C4-4244-BEA8-72BA21F1D9D3}" type="presOf" srcId="{85AA9B9F-D154-418A-9DE5-1092B4DAFBE4}" destId="{AC4AAF79-3A49-432C-940C-277B30822E5A}" srcOrd="0" destOrd="0" presId="urn:microsoft.com/office/officeart/2008/layout/HorizontalMultiLevelHierarchy"/>
    <dgm:cxn modelId="{4E5FF87D-4A20-43C2-AC32-1B71E5263300}" srcId="{C9EC432F-C5D3-4304-A009-719886BFD3A3}" destId="{58BBCB59-DBA2-4C18-A2A3-9F494D37EB34}" srcOrd="2" destOrd="0" parTransId="{CBB7145E-A275-4223-AC56-65628BD1ACC9}" sibTransId="{2D60FF06-D2D4-4CB0-8A3C-D0B7A33C66C1}"/>
    <dgm:cxn modelId="{DAABD1DB-32D2-4928-88DD-EC0E1189135E}" type="presOf" srcId="{CBB7145E-A275-4223-AC56-65628BD1ACC9}" destId="{DBBD65A9-9E81-4F83-A342-4216692118FF}" srcOrd="0" destOrd="0" presId="urn:microsoft.com/office/officeart/2008/layout/HorizontalMultiLevelHierarchy"/>
    <dgm:cxn modelId="{40012868-0765-4354-9CDC-31FF778B9FE8}" srcId="{C9EC432F-C5D3-4304-A009-719886BFD3A3}" destId="{ED14DC8C-BF2C-46A7-A310-A206161CE6E9}" srcOrd="1" destOrd="0" parTransId="{E21DBB77-6B64-44A5-9E24-3D37BB750C7A}" sibTransId="{D9B89ADF-862F-4678-9196-9870C7C3177C}"/>
    <dgm:cxn modelId="{853E9DDC-BFA0-4FAF-9EB7-8FC9EDAC4FF1}" type="presOf" srcId="{58BBCB59-DBA2-4C18-A2A3-9F494D37EB34}" destId="{94B17DF0-E04C-46E1-8E6B-D358D8AA7D7D}" srcOrd="0" destOrd="0" presId="urn:microsoft.com/office/officeart/2008/layout/HorizontalMultiLevelHierarchy"/>
    <dgm:cxn modelId="{7A681580-5F16-49E0-A1F4-294092F52B04}" type="presParOf" srcId="{9EFDB9F7-2D20-4F19-9F09-A354480C3303}" destId="{7811980D-62B6-43AF-BDF6-5E71D457E82F}" srcOrd="0" destOrd="0" presId="urn:microsoft.com/office/officeart/2008/layout/HorizontalMultiLevelHierarchy"/>
    <dgm:cxn modelId="{8730CE62-23D6-4480-BE1B-5205B022439A}" type="presParOf" srcId="{7811980D-62B6-43AF-BDF6-5E71D457E82F}" destId="{D8D89B5B-5D4B-4B22-B5EE-EACF7970FD6C}" srcOrd="0" destOrd="0" presId="urn:microsoft.com/office/officeart/2008/layout/HorizontalMultiLevelHierarchy"/>
    <dgm:cxn modelId="{248FC371-3794-46CF-B17A-6BF53D8A4E3C}" type="presParOf" srcId="{7811980D-62B6-43AF-BDF6-5E71D457E82F}" destId="{15DD81C1-ED43-4B5D-AF83-130AF3329831}" srcOrd="1" destOrd="0" presId="urn:microsoft.com/office/officeart/2008/layout/HorizontalMultiLevelHierarchy"/>
    <dgm:cxn modelId="{7DE9F97E-161F-4FD3-B993-1EFAFD97B464}" type="presParOf" srcId="{15DD81C1-ED43-4B5D-AF83-130AF3329831}" destId="{FC0E99B8-F4A3-4049-B519-9D1E9A7E125C}" srcOrd="0" destOrd="0" presId="urn:microsoft.com/office/officeart/2008/layout/HorizontalMultiLevelHierarchy"/>
    <dgm:cxn modelId="{02D13F63-F4BE-4ACD-8421-3E092105201B}" type="presParOf" srcId="{FC0E99B8-F4A3-4049-B519-9D1E9A7E125C}" destId="{C45E6C2A-EF6F-45D5-8136-D2B151F40FE6}" srcOrd="0" destOrd="0" presId="urn:microsoft.com/office/officeart/2008/layout/HorizontalMultiLevelHierarchy"/>
    <dgm:cxn modelId="{BA85B496-4CCC-4873-89D7-F237ED39909A}" type="presParOf" srcId="{15DD81C1-ED43-4B5D-AF83-130AF3329831}" destId="{0892EE43-A0D9-40AA-A203-BC58A1463A6D}" srcOrd="1" destOrd="0" presId="urn:microsoft.com/office/officeart/2008/layout/HorizontalMultiLevelHierarchy"/>
    <dgm:cxn modelId="{AE6CA68F-704F-4C5E-AF4B-D2BF6FF7FD58}" type="presParOf" srcId="{0892EE43-A0D9-40AA-A203-BC58A1463A6D}" destId="{AC4AAF79-3A49-432C-940C-277B30822E5A}" srcOrd="0" destOrd="0" presId="urn:microsoft.com/office/officeart/2008/layout/HorizontalMultiLevelHierarchy"/>
    <dgm:cxn modelId="{9F1B34BE-642F-4FCA-8B15-23FE5AB2F90D}" type="presParOf" srcId="{0892EE43-A0D9-40AA-A203-BC58A1463A6D}" destId="{96E15AC1-2463-4D43-953F-1C21BDB4858C}" srcOrd="1" destOrd="0" presId="urn:microsoft.com/office/officeart/2008/layout/HorizontalMultiLevelHierarchy"/>
    <dgm:cxn modelId="{B24CB36B-06DE-4163-AF6A-EEA4CAB699BD}" type="presParOf" srcId="{15DD81C1-ED43-4B5D-AF83-130AF3329831}" destId="{32AAC2D7-4174-4B21-AE81-8BD84A2432FC}" srcOrd="2" destOrd="0" presId="urn:microsoft.com/office/officeart/2008/layout/HorizontalMultiLevelHierarchy"/>
    <dgm:cxn modelId="{031D5BC2-7B85-4CAB-A83F-5BD764DCBD60}" type="presParOf" srcId="{32AAC2D7-4174-4B21-AE81-8BD84A2432FC}" destId="{2DC0224C-B6C4-47E0-8F5F-B2E7CBA957EB}" srcOrd="0" destOrd="0" presId="urn:microsoft.com/office/officeart/2008/layout/HorizontalMultiLevelHierarchy"/>
    <dgm:cxn modelId="{D235E8BF-4B49-45CD-95E3-731FA0DED2DF}" type="presParOf" srcId="{15DD81C1-ED43-4B5D-AF83-130AF3329831}" destId="{D42776D2-D526-471D-A8B1-B24D8B44B44E}" srcOrd="3" destOrd="0" presId="urn:microsoft.com/office/officeart/2008/layout/HorizontalMultiLevelHierarchy"/>
    <dgm:cxn modelId="{2743DA08-04AD-4521-8A21-CEF9745EEE53}" type="presParOf" srcId="{D42776D2-D526-471D-A8B1-B24D8B44B44E}" destId="{B07FAA9E-3A0E-420C-AD92-22543B3578A7}" srcOrd="0" destOrd="0" presId="urn:microsoft.com/office/officeart/2008/layout/HorizontalMultiLevelHierarchy"/>
    <dgm:cxn modelId="{52B619B6-27E5-4120-A66A-E13F8DCE66D4}" type="presParOf" srcId="{D42776D2-D526-471D-A8B1-B24D8B44B44E}" destId="{C630D5D5-EDBD-4B49-AB8D-221B1302E5BF}" srcOrd="1" destOrd="0" presId="urn:microsoft.com/office/officeart/2008/layout/HorizontalMultiLevelHierarchy"/>
    <dgm:cxn modelId="{7F8E9AD1-ACD8-4A51-A5B9-943E8C647E59}" type="presParOf" srcId="{15DD81C1-ED43-4B5D-AF83-130AF3329831}" destId="{DBBD65A9-9E81-4F83-A342-4216692118FF}" srcOrd="4" destOrd="0" presId="urn:microsoft.com/office/officeart/2008/layout/HorizontalMultiLevelHierarchy"/>
    <dgm:cxn modelId="{8FC515DF-33B2-465F-9C4D-C4472A3E7BB9}" type="presParOf" srcId="{DBBD65A9-9E81-4F83-A342-4216692118FF}" destId="{7321BBDF-865F-4FAB-AC43-452686A1C420}" srcOrd="0" destOrd="0" presId="urn:microsoft.com/office/officeart/2008/layout/HorizontalMultiLevelHierarchy"/>
    <dgm:cxn modelId="{891465B4-BCDE-4695-83D4-27F96AF96AE9}" type="presParOf" srcId="{15DD81C1-ED43-4B5D-AF83-130AF3329831}" destId="{C7B5EAB1-6C34-411D-B977-C92A0126972F}" srcOrd="5" destOrd="0" presId="urn:microsoft.com/office/officeart/2008/layout/HorizontalMultiLevelHierarchy"/>
    <dgm:cxn modelId="{5C9A599D-5C3E-40C5-8DC0-7C05B98A196E}" type="presParOf" srcId="{C7B5EAB1-6C34-411D-B977-C92A0126972F}" destId="{94B17DF0-E04C-46E1-8E6B-D358D8AA7D7D}" srcOrd="0" destOrd="0" presId="urn:microsoft.com/office/officeart/2008/layout/HorizontalMultiLevelHierarchy"/>
    <dgm:cxn modelId="{8AD78B9D-0948-47FA-902A-F27FCA8EFB1D}" type="presParOf" srcId="{C7B5EAB1-6C34-411D-B977-C92A0126972F}" destId="{594D034A-EFA7-4010-9CED-8C6B37FD6A0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681017-6958-41E6-B40A-8CD683C74F0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0FFFE9-24D4-49B3-B49E-F9D237777A56}">
      <dgm:prSet phldrT="[Text]"/>
      <dgm:spPr/>
      <dgm:t>
        <a:bodyPr/>
        <a:lstStyle/>
        <a:p>
          <a:r>
            <a:rPr lang="en-US" dirty="0" smtClean="0"/>
            <a:t>Nucleus</a:t>
          </a:r>
          <a:endParaRPr lang="en-US" dirty="0"/>
        </a:p>
      </dgm:t>
    </dgm:pt>
    <dgm:pt modelId="{3A30DAA6-AFD5-4873-9478-2EDC937D93C6}" type="parTrans" cxnId="{D8916308-DA60-4D9E-9316-5981B08A24D7}">
      <dgm:prSet/>
      <dgm:spPr/>
      <dgm:t>
        <a:bodyPr/>
        <a:lstStyle/>
        <a:p>
          <a:endParaRPr lang="en-US"/>
        </a:p>
      </dgm:t>
    </dgm:pt>
    <dgm:pt modelId="{B627A0A9-425A-469E-96D2-B1BA24C6F5F6}" type="sibTrans" cxnId="{D8916308-DA60-4D9E-9316-5981B08A24D7}">
      <dgm:prSet/>
      <dgm:spPr/>
      <dgm:t>
        <a:bodyPr/>
        <a:lstStyle/>
        <a:p>
          <a:endParaRPr lang="en-US"/>
        </a:p>
      </dgm:t>
    </dgm:pt>
    <dgm:pt modelId="{9C51A6AB-5463-4B68-A17C-68D1F1E8A112}">
      <dgm:prSet phldrT="[Text]"/>
      <dgm:spPr/>
      <dgm:t>
        <a:bodyPr/>
        <a:lstStyle/>
        <a:p>
          <a:r>
            <a:rPr lang="en-US" dirty="0" smtClean="0"/>
            <a:t>Central part of the atom</a:t>
          </a:r>
          <a:endParaRPr lang="en-US" dirty="0"/>
        </a:p>
      </dgm:t>
    </dgm:pt>
    <dgm:pt modelId="{9CB7E04A-195D-4F86-85C1-D119D233C131}" type="parTrans" cxnId="{BB22679F-C1A8-4A97-A071-6C7E011BFDD7}">
      <dgm:prSet/>
      <dgm:spPr/>
      <dgm:t>
        <a:bodyPr/>
        <a:lstStyle/>
        <a:p>
          <a:endParaRPr lang="en-US"/>
        </a:p>
      </dgm:t>
    </dgm:pt>
    <dgm:pt modelId="{6C1B158C-76A5-4FAC-9D86-5C5DA9E1A763}" type="sibTrans" cxnId="{BB22679F-C1A8-4A97-A071-6C7E011BFDD7}">
      <dgm:prSet/>
      <dgm:spPr/>
      <dgm:t>
        <a:bodyPr/>
        <a:lstStyle/>
        <a:p>
          <a:endParaRPr lang="en-US"/>
        </a:p>
      </dgm:t>
    </dgm:pt>
    <dgm:pt modelId="{2BB163F0-6D00-49F1-83F8-7A52104EE187}">
      <dgm:prSet phldrT="[Text]"/>
      <dgm:spPr/>
      <dgm:t>
        <a:bodyPr/>
        <a:lstStyle/>
        <a:p>
          <a:r>
            <a:rPr lang="en-US" dirty="0" smtClean="0"/>
            <a:t>Contains most of atom’s ______ (extremely dense)</a:t>
          </a:r>
          <a:endParaRPr lang="en-US" dirty="0"/>
        </a:p>
      </dgm:t>
    </dgm:pt>
    <dgm:pt modelId="{8202B393-036D-4923-A514-6131D0E44D4C}" type="parTrans" cxnId="{F1186995-E79A-4B94-ADE9-2020AFA85932}">
      <dgm:prSet/>
      <dgm:spPr/>
      <dgm:t>
        <a:bodyPr/>
        <a:lstStyle/>
        <a:p>
          <a:endParaRPr lang="en-US"/>
        </a:p>
      </dgm:t>
    </dgm:pt>
    <dgm:pt modelId="{CCA01E98-75F6-4F39-8311-6F4CB9FCF766}" type="sibTrans" cxnId="{F1186995-E79A-4B94-ADE9-2020AFA85932}">
      <dgm:prSet/>
      <dgm:spPr/>
      <dgm:t>
        <a:bodyPr/>
        <a:lstStyle/>
        <a:p>
          <a:endParaRPr lang="en-US"/>
        </a:p>
      </dgm:t>
    </dgm:pt>
    <dgm:pt modelId="{427C0850-B917-4D7F-BFC9-8795D2A7D0FE}">
      <dgm:prSet phldrT="[Text]"/>
      <dgm:spPr/>
      <dgm:t>
        <a:bodyPr/>
        <a:lstStyle/>
        <a:p>
          <a:r>
            <a:rPr lang="en-US" dirty="0" smtClean="0"/>
            <a:t>_______ move rapidly around it</a:t>
          </a:r>
          <a:endParaRPr lang="en-US" dirty="0"/>
        </a:p>
      </dgm:t>
    </dgm:pt>
    <dgm:pt modelId="{A7E23069-9BBB-4A49-8C86-5D531CDF78B9}" type="parTrans" cxnId="{C639608A-01E4-4B23-8D01-5E0E86691E93}">
      <dgm:prSet/>
      <dgm:spPr/>
      <dgm:t>
        <a:bodyPr/>
        <a:lstStyle/>
        <a:p>
          <a:endParaRPr lang="en-US"/>
        </a:p>
      </dgm:t>
    </dgm:pt>
    <dgm:pt modelId="{9E0C5DD5-0464-4B14-8B12-7D26A3ECE871}" type="sibTrans" cxnId="{C639608A-01E4-4B23-8D01-5E0E86691E93}">
      <dgm:prSet/>
      <dgm:spPr/>
      <dgm:t>
        <a:bodyPr/>
        <a:lstStyle/>
        <a:p>
          <a:endParaRPr lang="en-US"/>
        </a:p>
      </dgm:t>
    </dgm:pt>
    <dgm:pt modelId="{DE2899D9-CFA4-4D4F-8015-FE91F8CAB4D3}">
      <dgm:prSet phldrT="[Text]"/>
      <dgm:spPr/>
      <dgm:t>
        <a:bodyPr/>
        <a:lstStyle/>
        <a:p>
          <a:r>
            <a:rPr lang="en-US" dirty="0" smtClean="0"/>
            <a:t>Made of protons </a:t>
          </a:r>
          <a:r>
            <a:rPr lang="en-US" smtClean="0"/>
            <a:t>and ________</a:t>
          </a:r>
          <a:endParaRPr lang="en-US" dirty="0"/>
        </a:p>
      </dgm:t>
    </dgm:pt>
    <dgm:pt modelId="{B6B8802D-314C-4969-9A0A-7E5ED1EF6799}" type="parTrans" cxnId="{13F15A96-A978-45D6-A443-417D41AA1D22}">
      <dgm:prSet/>
      <dgm:spPr/>
      <dgm:t>
        <a:bodyPr/>
        <a:lstStyle/>
        <a:p>
          <a:endParaRPr lang="en-US"/>
        </a:p>
      </dgm:t>
    </dgm:pt>
    <dgm:pt modelId="{6742A460-6F84-4F91-97CB-72F81DA58EDB}" type="sibTrans" cxnId="{13F15A96-A978-45D6-A443-417D41AA1D22}">
      <dgm:prSet/>
      <dgm:spPr/>
      <dgm:t>
        <a:bodyPr/>
        <a:lstStyle/>
        <a:p>
          <a:endParaRPr lang="en-US"/>
        </a:p>
      </dgm:t>
    </dgm:pt>
    <dgm:pt modelId="{8B402D14-809A-4303-8453-2D69161D822E}">
      <dgm:prSet phldrT="[Text]"/>
      <dgm:spPr/>
      <dgm:t>
        <a:bodyPr/>
        <a:lstStyle/>
        <a:p>
          <a:r>
            <a:rPr lang="en-US" smtClean="0"/>
            <a:t>It is positively charged as it contains a proton (+ charge) and a neutron (0 charge).</a:t>
          </a:r>
          <a:endParaRPr lang="en-US" dirty="0"/>
        </a:p>
      </dgm:t>
    </dgm:pt>
    <dgm:pt modelId="{157F958A-2EE6-4586-A834-C1863A00D6C0}" type="parTrans" cxnId="{17788DA5-C00D-4529-86C8-C923D9CFBC41}">
      <dgm:prSet/>
      <dgm:spPr/>
      <dgm:t>
        <a:bodyPr/>
        <a:lstStyle/>
        <a:p>
          <a:endParaRPr lang="en-US"/>
        </a:p>
      </dgm:t>
    </dgm:pt>
    <dgm:pt modelId="{C4DFA963-FFA8-43D6-9A7C-110D1F53EA55}" type="sibTrans" cxnId="{17788DA5-C00D-4529-86C8-C923D9CFBC41}">
      <dgm:prSet/>
      <dgm:spPr/>
      <dgm:t>
        <a:bodyPr/>
        <a:lstStyle/>
        <a:p>
          <a:endParaRPr lang="en-US"/>
        </a:p>
      </dgm:t>
    </dgm:pt>
    <dgm:pt modelId="{0AF29B67-31BB-4D2C-BEBB-894FDC3063E9}" type="pres">
      <dgm:prSet presAssocID="{1C681017-6958-41E6-B40A-8CD683C74F0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F7D68E-2B4A-4F10-A039-DD23B7F3813D}" type="pres">
      <dgm:prSet presAssocID="{8C0FFFE9-24D4-49B3-B49E-F9D237777A56}" presName="root1" presStyleCnt="0"/>
      <dgm:spPr/>
    </dgm:pt>
    <dgm:pt modelId="{CBBDE7DA-1AB3-484E-A1B9-054EFAF9E080}" type="pres">
      <dgm:prSet presAssocID="{8C0FFFE9-24D4-49B3-B49E-F9D237777A5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B6F746-DE5A-437C-87EA-269ABCD4883E}" type="pres">
      <dgm:prSet presAssocID="{8C0FFFE9-24D4-49B3-B49E-F9D237777A56}" presName="level2hierChild" presStyleCnt="0"/>
      <dgm:spPr/>
    </dgm:pt>
    <dgm:pt modelId="{F27822F7-D702-4318-BB3B-CDA504548B05}" type="pres">
      <dgm:prSet presAssocID="{9CB7E04A-195D-4F86-85C1-D119D233C131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7F3A08A0-EE7A-4F4A-9487-7BA2EECF3AF4}" type="pres">
      <dgm:prSet presAssocID="{9CB7E04A-195D-4F86-85C1-D119D233C131}" presName="connTx" presStyleLbl="parChTrans1D2" presStyleIdx="0" presStyleCnt="5"/>
      <dgm:spPr/>
      <dgm:t>
        <a:bodyPr/>
        <a:lstStyle/>
        <a:p>
          <a:endParaRPr lang="en-US"/>
        </a:p>
      </dgm:t>
    </dgm:pt>
    <dgm:pt modelId="{42DEA65E-D8BA-4954-B86E-C37D1D7673F9}" type="pres">
      <dgm:prSet presAssocID="{9C51A6AB-5463-4B68-A17C-68D1F1E8A112}" presName="root2" presStyleCnt="0"/>
      <dgm:spPr/>
    </dgm:pt>
    <dgm:pt modelId="{64DE0B11-5A41-42F5-866C-0FDC61A15444}" type="pres">
      <dgm:prSet presAssocID="{9C51A6AB-5463-4B68-A17C-68D1F1E8A112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722F87-328B-40C7-B15B-3EB001A104D4}" type="pres">
      <dgm:prSet presAssocID="{9C51A6AB-5463-4B68-A17C-68D1F1E8A112}" presName="level3hierChild" presStyleCnt="0"/>
      <dgm:spPr/>
    </dgm:pt>
    <dgm:pt modelId="{42816EB0-C80F-46A5-B2E7-503F53C58223}" type="pres">
      <dgm:prSet presAssocID="{8202B393-036D-4923-A514-6131D0E44D4C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76F04F8D-0662-4DC0-AD4C-CB7CAB6F84D6}" type="pres">
      <dgm:prSet presAssocID="{8202B393-036D-4923-A514-6131D0E44D4C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043F0AB-407A-4CB6-B5D7-225B7310EF9C}" type="pres">
      <dgm:prSet presAssocID="{2BB163F0-6D00-49F1-83F8-7A52104EE187}" presName="root2" presStyleCnt="0"/>
      <dgm:spPr/>
    </dgm:pt>
    <dgm:pt modelId="{266FED1A-BF23-4D97-82ED-B1BF699C5825}" type="pres">
      <dgm:prSet presAssocID="{2BB163F0-6D00-49F1-83F8-7A52104EE187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1228DD-324B-4E92-9D2A-DAC27A2C80AA}" type="pres">
      <dgm:prSet presAssocID="{2BB163F0-6D00-49F1-83F8-7A52104EE187}" presName="level3hierChild" presStyleCnt="0"/>
      <dgm:spPr/>
    </dgm:pt>
    <dgm:pt modelId="{E9463F9F-DFCD-49EA-8917-6FF970B878C7}" type="pres">
      <dgm:prSet presAssocID="{A7E23069-9BBB-4A49-8C86-5D531CDF78B9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DE3F847A-C72E-4A1F-B255-5EADB110BBA3}" type="pres">
      <dgm:prSet presAssocID="{A7E23069-9BBB-4A49-8C86-5D531CDF78B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5BF1990F-DA87-4356-869B-C12B6F75B8F4}" type="pres">
      <dgm:prSet presAssocID="{427C0850-B917-4D7F-BFC9-8795D2A7D0FE}" presName="root2" presStyleCnt="0"/>
      <dgm:spPr/>
    </dgm:pt>
    <dgm:pt modelId="{6CD76018-67AA-45E0-AE0F-EA83674B1450}" type="pres">
      <dgm:prSet presAssocID="{427C0850-B917-4D7F-BFC9-8795D2A7D0FE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F4C304-59D7-4FC4-98CD-19BB460C4B77}" type="pres">
      <dgm:prSet presAssocID="{427C0850-B917-4D7F-BFC9-8795D2A7D0FE}" presName="level3hierChild" presStyleCnt="0"/>
      <dgm:spPr/>
    </dgm:pt>
    <dgm:pt modelId="{E78F60DC-7B53-4610-92F1-2AB7F1E5EACD}" type="pres">
      <dgm:prSet presAssocID="{B6B8802D-314C-4969-9A0A-7E5ED1EF6799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031DDDE2-0705-4F9F-919E-A5E592AB0AE9}" type="pres">
      <dgm:prSet presAssocID="{B6B8802D-314C-4969-9A0A-7E5ED1EF679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9B0A699-662C-4AA2-AC33-29958E65DD3A}" type="pres">
      <dgm:prSet presAssocID="{DE2899D9-CFA4-4D4F-8015-FE91F8CAB4D3}" presName="root2" presStyleCnt="0"/>
      <dgm:spPr/>
    </dgm:pt>
    <dgm:pt modelId="{BEB1BA13-8835-45EA-AE94-10F75FC85CD4}" type="pres">
      <dgm:prSet presAssocID="{DE2899D9-CFA4-4D4F-8015-FE91F8CAB4D3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A7338C-A5BC-4EBF-93AA-71CFB10CCBDC}" type="pres">
      <dgm:prSet presAssocID="{DE2899D9-CFA4-4D4F-8015-FE91F8CAB4D3}" presName="level3hierChild" presStyleCnt="0"/>
      <dgm:spPr/>
    </dgm:pt>
    <dgm:pt modelId="{E09DDF3B-0A6A-41AA-8FA6-517700DF6C1E}" type="pres">
      <dgm:prSet presAssocID="{157F958A-2EE6-4586-A834-C1863A00D6C0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0DC7B0F-2A07-49E1-9D96-90B8404762AF}" type="pres">
      <dgm:prSet presAssocID="{157F958A-2EE6-4586-A834-C1863A00D6C0}" presName="connTx" presStyleLbl="parChTrans1D2" presStyleIdx="4" presStyleCnt="5"/>
      <dgm:spPr/>
      <dgm:t>
        <a:bodyPr/>
        <a:lstStyle/>
        <a:p>
          <a:endParaRPr lang="en-US"/>
        </a:p>
      </dgm:t>
    </dgm:pt>
    <dgm:pt modelId="{179E8610-40FF-4850-BB6C-E18DA7FE85DE}" type="pres">
      <dgm:prSet presAssocID="{8B402D14-809A-4303-8453-2D69161D822E}" presName="root2" presStyleCnt="0"/>
      <dgm:spPr/>
    </dgm:pt>
    <dgm:pt modelId="{636BEA40-C782-4A1B-93FA-F9EDA4CB3925}" type="pres">
      <dgm:prSet presAssocID="{8B402D14-809A-4303-8453-2D69161D822E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C7E741-318F-4517-82AA-D082CDE2C36D}" type="pres">
      <dgm:prSet presAssocID="{8B402D14-809A-4303-8453-2D69161D822E}" presName="level3hierChild" presStyleCnt="0"/>
      <dgm:spPr/>
    </dgm:pt>
  </dgm:ptLst>
  <dgm:cxnLst>
    <dgm:cxn modelId="{977F171F-89BA-4731-9E45-235CF25DAA5D}" type="presOf" srcId="{B6B8802D-314C-4969-9A0A-7E5ED1EF6799}" destId="{E78F60DC-7B53-4610-92F1-2AB7F1E5EACD}" srcOrd="0" destOrd="0" presId="urn:microsoft.com/office/officeart/2008/layout/HorizontalMultiLevelHierarchy"/>
    <dgm:cxn modelId="{725D42DF-2532-460C-8735-4B1CE33B8257}" type="presOf" srcId="{8B402D14-809A-4303-8453-2D69161D822E}" destId="{636BEA40-C782-4A1B-93FA-F9EDA4CB3925}" srcOrd="0" destOrd="0" presId="urn:microsoft.com/office/officeart/2008/layout/HorizontalMultiLevelHierarchy"/>
    <dgm:cxn modelId="{FCEBAFAD-6FCE-4E79-A91D-7EC3E3AA23F9}" type="presOf" srcId="{9CB7E04A-195D-4F86-85C1-D119D233C131}" destId="{7F3A08A0-EE7A-4F4A-9487-7BA2EECF3AF4}" srcOrd="1" destOrd="0" presId="urn:microsoft.com/office/officeart/2008/layout/HorizontalMultiLevelHierarchy"/>
    <dgm:cxn modelId="{C639608A-01E4-4B23-8D01-5E0E86691E93}" srcId="{8C0FFFE9-24D4-49B3-B49E-F9D237777A56}" destId="{427C0850-B917-4D7F-BFC9-8795D2A7D0FE}" srcOrd="2" destOrd="0" parTransId="{A7E23069-9BBB-4A49-8C86-5D531CDF78B9}" sibTransId="{9E0C5DD5-0464-4B14-8B12-7D26A3ECE871}"/>
    <dgm:cxn modelId="{6BAEF28B-E749-4F3D-8057-6A8066FCF47E}" type="presOf" srcId="{8C0FFFE9-24D4-49B3-B49E-F9D237777A56}" destId="{CBBDE7DA-1AB3-484E-A1B9-054EFAF9E080}" srcOrd="0" destOrd="0" presId="urn:microsoft.com/office/officeart/2008/layout/HorizontalMultiLevelHierarchy"/>
    <dgm:cxn modelId="{13F15A96-A978-45D6-A443-417D41AA1D22}" srcId="{8C0FFFE9-24D4-49B3-B49E-F9D237777A56}" destId="{DE2899D9-CFA4-4D4F-8015-FE91F8CAB4D3}" srcOrd="3" destOrd="0" parTransId="{B6B8802D-314C-4969-9A0A-7E5ED1EF6799}" sibTransId="{6742A460-6F84-4F91-97CB-72F81DA58EDB}"/>
    <dgm:cxn modelId="{51126562-1103-4E34-B1C0-83128B5D1F11}" type="presOf" srcId="{2BB163F0-6D00-49F1-83F8-7A52104EE187}" destId="{266FED1A-BF23-4D97-82ED-B1BF699C5825}" srcOrd="0" destOrd="0" presId="urn:microsoft.com/office/officeart/2008/layout/HorizontalMultiLevelHierarchy"/>
    <dgm:cxn modelId="{A54D76D6-9872-415C-B0BA-08B2564910EC}" type="presOf" srcId="{157F958A-2EE6-4586-A834-C1863A00D6C0}" destId="{E09DDF3B-0A6A-41AA-8FA6-517700DF6C1E}" srcOrd="0" destOrd="0" presId="urn:microsoft.com/office/officeart/2008/layout/HorizontalMultiLevelHierarchy"/>
    <dgm:cxn modelId="{E8130011-877A-4C65-8280-FD6C558484C4}" type="presOf" srcId="{427C0850-B917-4D7F-BFC9-8795D2A7D0FE}" destId="{6CD76018-67AA-45E0-AE0F-EA83674B1450}" srcOrd="0" destOrd="0" presId="urn:microsoft.com/office/officeart/2008/layout/HorizontalMultiLevelHierarchy"/>
    <dgm:cxn modelId="{179FD6AE-B6FC-4D74-9D54-49EF4CAA35B0}" type="presOf" srcId="{A7E23069-9BBB-4A49-8C86-5D531CDF78B9}" destId="{DE3F847A-C72E-4A1F-B255-5EADB110BBA3}" srcOrd="1" destOrd="0" presId="urn:microsoft.com/office/officeart/2008/layout/HorizontalMultiLevelHierarchy"/>
    <dgm:cxn modelId="{0137E0C5-356F-4B69-A216-5245C0B3C351}" type="presOf" srcId="{8202B393-036D-4923-A514-6131D0E44D4C}" destId="{42816EB0-C80F-46A5-B2E7-503F53C58223}" srcOrd="0" destOrd="0" presId="urn:microsoft.com/office/officeart/2008/layout/HorizontalMultiLevelHierarchy"/>
    <dgm:cxn modelId="{F1186995-E79A-4B94-ADE9-2020AFA85932}" srcId="{8C0FFFE9-24D4-49B3-B49E-F9D237777A56}" destId="{2BB163F0-6D00-49F1-83F8-7A52104EE187}" srcOrd="1" destOrd="0" parTransId="{8202B393-036D-4923-A514-6131D0E44D4C}" sibTransId="{CCA01E98-75F6-4F39-8311-6F4CB9FCF766}"/>
    <dgm:cxn modelId="{17788DA5-C00D-4529-86C8-C923D9CFBC41}" srcId="{8C0FFFE9-24D4-49B3-B49E-F9D237777A56}" destId="{8B402D14-809A-4303-8453-2D69161D822E}" srcOrd="4" destOrd="0" parTransId="{157F958A-2EE6-4586-A834-C1863A00D6C0}" sibTransId="{C4DFA963-FFA8-43D6-9A7C-110D1F53EA55}"/>
    <dgm:cxn modelId="{D8916308-DA60-4D9E-9316-5981B08A24D7}" srcId="{1C681017-6958-41E6-B40A-8CD683C74F0D}" destId="{8C0FFFE9-24D4-49B3-B49E-F9D237777A56}" srcOrd="0" destOrd="0" parTransId="{3A30DAA6-AFD5-4873-9478-2EDC937D93C6}" sibTransId="{B627A0A9-425A-469E-96D2-B1BA24C6F5F6}"/>
    <dgm:cxn modelId="{CA9BE01F-BD06-415C-83AB-C0C6F1B812D0}" type="presOf" srcId="{A7E23069-9BBB-4A49-8C86-5D531CDF78B9}" destId="{E9463F9F-DFCD-49EA-8917-6FF970B878C7}" srcOrd="0" destOrd="0" presId="urn:microsoft.com/office/officeart/2008/layout/HorizontalMultiLevelHierarchy"/>
    <dgm:cxn modelId="{D8D5D36C-722A-4D56-B30D-D28D0EA99C93}" type="presOf" srcId="{9C51A6AB-5463-4B68-A17C-68D1F1E8A112}" destId="{64DE0B11-5A41-42F5-866C-0FDC61A15444}" srcOrd="0" destOrd="0" presId="urn:microsoft.com/office/officeart/2008/layout/HorizontalMultiLevelHierarchy"/>
    <dgm:cxn modelId="{DDC62683-D6C6-47FF-BF5B-76427F33281B}" type="presOf" srcId="{DE2899D9-CFA4-4D4F-8015-FE91F8CAB4D3}" destId="{BEB1BA13-8835-45EA-AE94-10F75FC85CD4}" srcOrd="0" destOrd="0" presId="urn:microsoft.com/office/officeart/2008/layout/HorizontalMultiLevelHierarchy"/>
    <dgm:cxn modelId="{BB22679F-C1A8-4A97-A071-6C7E011BFDD7}" srcId="{8C0FFFE9-24D4-49B3-B49E-F9D237777A56}" destId="{9C51A6AB-5463-4B68-A17C-68D1F1E8A112}" srcOrd="0" destOrd="0" parTransId="{9CB7E04A-195D-4F86-85C1-D119D233C131}" sibTransId="{6C1B158C-76A5-4FAC-9D86-5C5DA9E1A763}"/>
    <dgm:cxn modelId="{45B35021-E354-4AF0-8304-9447EBE3E558}" type="presOf" srcId="{1C681017-6958-41E6-B40A-8CD683C74F0D}" destId="{0AF29B67-31BB-4D2C-BEBB-894FDC3063E9}" srcOrd="0" destOrd="0" presId="urn:microsoft.com/office/officeart/2008/layout/HorizontalMultiLevelHierarchy"/>
    <dgm:cxn modelId="{022D6E7A-828A-457D-ACFA-6459BE069E19}" type="presOf" srcId="{9CB7E04A-195D-4F86-85C1-D119D233C131}" destId="{F27822F7-D702-4318-BB3B-CDA504548B05}" srcOrd="0" destOrd="0" presId="urn:microsoft.com/office/officeart/2008/layout/HorizontalMultiLevelHierarchy"/>
    <dgm:cxn modelId="{078BC80E-97AB-4903-8A7E-1A88BE8ED9CE}" type="presOf" srcId="{B6B8802D-314C-4969-9A0A-7E5ED1EF6799}" destId="{031DDDE2-0705-4F9F-919E-A5E592AB0AE9}" srcOrd="1" destOrd="0" presId="urn:microsoft.com/office/officeart/2008/layout/HorizontalMultiLevelHierarchy"/>
    <dgm:cxn modelId="{C6A66310-CDD2-456B-964F-76BFA0E8CAE9}" type="presOf" srcId="{157F958A-2EE6-4586-A834-C1863A00D6C0}" destId="{E0DC7B0F-2A07-49E1-9D96-90B8404762AF}" srcOrd="1" destOrd="0" presId="urn:microsoft.com/office/officeart/2008/layout/HorizontalMultiLevelHierarchy"/>
    <dgm:cxn modelId="{87FBAD16-EE82-4BCD-90EE-9FCAE2E78A93}" type="presOf" srcId="{8202B393-036D-4923-A514-6131D0E44D4C}" destId="{76F04F8D-0662-4DC0-AD4C-CB7CAB6F84D6}" srcOrd="1" destOrd="0" presId="urn:microsoft.com/office/officeart/2008/layout/HorizontalMultiLevelHierarchy"/>
    <dgm:cxn modelId="{8253A8F7-5D18-4AA8-BB97-9881038A638D}" type="presParOf" srcId="{0AF29B67-31BB-4D2C-BEBB-894FDC3063E9}" destId="{C3F7D68E-2B4A-4F10-A039-DD23B7F3813D}" srcOrd="0" destOrd="0" presId="urn:microsoft.com/office/officeart/2008/layout/HorizontalMultiLevelHierarchy"/>
    <dgm:cxn modelId="{F0C6C84E-ECAE-4463-8430-6F5FA64114CF}" type="presParOf" srcId="{C3F7D68E-2B4A-4F10-A039-DD23B7F3813D}" destId="{CBBDE7DA-1AB3-484E-A1B9-054EFAF9E080}" srcOrd="0" destOrd="0" presId="urn:microsoft.com/office/officeart/2008/layout/HorizontalMultiLevelHierarchy"/>
    <dgm:cxn modelId="{36CC9526-056E-4AD6-A76B-C8265C57C20B}" type="presParOf" srcId="{C3F7D68E-2B4A-4F10-A039-DD23B7F3813D}" destId="{01B6F746-DE5A-437C-87EA-269ABCD4883E}" srcOrd="1" destOrd="0" presId="urn:microsoft.com/office/officeart/2008/layout/HorizontalMultiLevelHierarchy"/>
    <dgm:cxn modelId="{07997FB5-0460-4A5D-94FC-FB5CD6A17845}" type="presParOf" srcId="{01B6F746-DE5A-437C-87EA-269ABCD4883E}" destId="{F27822F7-D702-4318-BB3B-CDA504548B05}" srcOrd="0" destOrd="0" presId="urn:microsoft.com/office/officeart/2008/layout/HorizontalMultiLevelHierarchy"/>
    <dgm:cxn modelId="{3F4A5265-F4EF-4374-AB9A-0D0A11D51147}" type="presParOf" srcId="{F27822F7-D702-4318-BB3B-CDA504548B05}" destId="{7F3A08A0-EE7A-4F4A-9487-7BA2EECF3AF4}" srcOrd="0" destOrd="0" presId="urn:microsoft.com/office/officeart/2008/layout/HorizontalMultiLevelHierarchy"/>
    <dgm:cxn modelId="{6284C512-ACED-478F-B9DA-8DA16AC5BD05}" type="presParOf" srcId="{01B6F746-DE5A-437C-87EA-269ABCD4883E}" destId="{42DEA65E-D8BA-4954-B86E-C37D1D7673F9}" srcOrd="1" destOrd="0" presId="urn:microsoft.com/office/officeart/2008/layout/HorizontalMultiLevelHierarchy"/>
    <dgm:cxn modelId="{E4AF2494-6724-42EE-BF86-C9D11F18FDC1}" type="presParOf" srcId="{42DEA65E-D8BA-4954-B86E-C37D1D7673F9}" destId="{64DE0B11-5A41-42F5-866C-0FDC61A15444}" srcOrd="0" destOrd="0" presId="urn:microsoft.com/office/officeart/2008/layout/HorizontalMultiLevelHierarchy"/>
    <dgm:cxn modelId="{035F6236-B361-4588-98B9-BEFC1421EC5D}" type="presParOf" srcId="{42DEA65E-D8BA-4954-B86E-C37D1D7673F9}" destId="{49722F87-328B-40C7-B15B-3EB001A104D4}" srcOrd="1" destOrd="0" presId="urn:microsoft.com/office/officeart/2008/layout/HorizontalMultiLevelHierarchy"/>
    <dgm:cxn modelId="{B1E8DF39-8835-40E2-BECC-A28F7B7C60AB}" type="presParOf" srcId="{01B6F746-DE5A-437C-87EA-269ABCD4883E}" destId="{42816EB0-C80F-46A5-B2E7-503F53C58223}" srcOrd="2" destOrd="0" presId="urn:microsoft.com/office/officeart/2008/layout/HorizontalMultiLevelHierarchy"/>
    <dgm:cxn modelId="{351757D3-9B58-4AB0-A23D-8615D891E570}" type="presParOf" srcId="{42816EB0-C80F-46A5-B2E7-503F53C58223}" destId="{76F04F8D-0662-4DC0-AD4C-CB7CAB6F84D6}" srcOrd="0" destOrd="0" presId="urn:microsoft.com/office/officeart/2008/layout/HorizontalMultiLevelHierarchy"/>
    <dgm:cxn modelId="{1FA359B7-0ABE-4DE5-B5A5-01A156019508}" type="presParOf" srcId="{01B6F746-DE5A-437C-87EA-269ABCD4883E}" destId="{1043F0AB-407A-4CB6-B5D7-225B7310EF9C}" srcOrd="3" destOrd="0" presId="urn:microsoft.com/office/officeart/2008/layout/HorizontalMultiLevelHierarchy"/>
    <dgm:cxn modelId="{31F5B545-DA06-4FE4-99DE-17731B85F0CB}" type="presParOf" srcId="{1043F0AB-407A-4CB6-B5D7-225B7310EF9C}" destId="{266FED1A-BF23-4D97-82ED-B1BF699C5825}" srcOrd="0" destOrd="0" presId="urn:microsoft.com/office/officeart/2008/layout/HorizontalMultiLevelHierarchy"/>
    <dgm:cxn modelId="{053E165F-A79F-48FD-B183-51B446C19B76}" type="presParOf" srcId="{1043F0AB-407A-4CB6-B5D7-225B7310EF9C}" destId="{C11228DD-324B-4E92-9D2A-DAC27A2C80AA}" srcOrd="1" destOrd="0" presId="urn:microsoft.com/office/officeart/2008/layout/HorizontalMultiLevelHierarchy"/>
    <dgm:cxn modelId="{9621EDCB-04C8-4FF5-A3DF-8343683F36F5}" type="presParOf" srcId="{01B6F746-DE5A-437C-87EA-269ABCD4883E}" destId="{E9463F9F-DFCD-49EA-8917-6FF970B878C7}" srcOrd="4" destOrd="0" presId="urn:microsoft.com/office/officeart/2008/layout/HorizontalMultiLevelHierarchy"/>
    <dgm:cxn modelId="{95020AD8-3E87-4894-ADFB-5CC8B5BBDAF9}" type="presParOf" srcId="{E9463F9F-DFCD-49EA-8917-6FF970B878C7}" destId="{DE3F847A-C72E-4A1F-B255-5EADB110BBA3}" srcOrd="0" destOrd="0" presId="urn:microsoft.com/office/officeart/2008/layout/HorizontalMultiLevelHierarchy"/>
    <dgm:cxn modelId="{1FDE79B6-180F-46EE-9BDF-AB1AD06C4C89}" type="presParOf" srcId="{01B6F746-DE5A-437C-87EA-269ABCD4883E}" destId="{5BF1990F-DA87-4356-869B-C12B6F75B8F4}" srcOrd="5" destOrd="0" presId="urn:microsoft.com/office/officeart/2008/layout/HorizontalMultiLevelHierarchy"/>
    <dgm:cxn modelId="{F3EE1097-5246-4C8D-B7A1-22363C2F5201}" type="presParOf" srcId="{5BF1990F-DA87-4356-869B-C12B6F75B8F4}" destId="{6CD76018-67AA-45E0-AE0F-EA83674B1450}" srcOrd="0" destOrd="0" presId="urn:microsoft.com/office/officeart/2008/layout/HorizontalMultiLevelHierarchy"/>
    <dgm:cxn modelId="{9C2D7058-1C8B-4E17-800B-4148D77A43A9}" type="presParOf" srcId="{5BF1990F-DA87-4356-869B-C12B6F75B8F4}" destId="{E3F4C304-59D7-4FC4-98CD-19BB460C4B77}" srcOrd="1" destOrd="0" presId="urn:microsoft.com/office/officeart/2008/layout/HorizontalMultiLevelHierarchy"/>
    <dgm:cxn modelId="{8F1D8D9A-4B6F-48DF-B706-A83AE7F888E3}" type="presParOf" srcId="{01B6F746-DE5A-437C-87EA-269ABCD4883E}" destId="{E78F60DC-7B53-4610-92F1-2AB7F1E5EACD}" srcOrd="6" destOrd="0" presId="urn:microsoft.com/office/officeart/2008/layout/HorizontalMultiLevelHierarchy"/>
    <dgm:cxn modelId="{FA0F86F1-0209-4513-9038-A227CADBD96A}" type="presParOf" srcId="{E78F60DC-7B53-4610-92F1-2AB7F1E5EACD}" destId="{031DDDE2-0705-4F9F-919E-A5E592AB0AE9}" srcOrd="0" destOrd="0" presId="urn:microsoft.com/office/officeart/2008/layout/HorizontalMultiLevelHierarchy"/>
    <dgm:cxn modelId="{C2641352-DDE8-4C42-AA86-9B1C85EE9473}" type="presParOf" srcId="{01B6F746-DE5A-437C-87EA-269ABCD4883E}" destId="{A9B0A699-662C-4AA2-AC33-29958E65DD3A}" srcOrd="7" destOrd="0" presId="urn:microsoft.com/office/officeart/2008/layout/HorizontalMultiLevelHierarchy"/>
    <dgm:cxn modelId="{1B22E43D-9414-4B1B-A911-5D40943EA94F}" type="presParOf" srcId="{A9B0A699-662C-4AA2-AC33-29958E65DD3A}" destId="{BEB1BA13-8835-45EA-AE94-10F75FC85CD4}" srcOrd="0" destOrd="0" presId="urn:microsoft.com/office/officeart/2008/layout/HorizontalMultiLevelHierarchy"/>
    <dgm:cxn modelId="{F491D81E-ED96-4D8E-A1B3-BAD5A5B428AA}" type="presParOf" srcId="{A9B0A699-662C-4AA2-AC33-29958E65DD3A}" destId="{69A7338C-A5BC-4EBF-93AA-71CFB10CCBDC}" srcOrd="1" destOrd="0" presId="urn:microsoft.com/office/officeart/2008/layout/HorizontalMultiLevelHierarchy"/>
    <dgm:cxn modelId="{C73DFE2E-6C61-44CE-AA60-6AA882DE6523}" type="presParOf" srcId="{01B6F746-DE5A-437C-87EA-269ABCD4883E}" destId="{E09DDF3B-0A6A-41AA-8FA6-517700DF6C1E}" srcOrd="8" destOrd="0" presId="urn:microsoft.com/office/officeart/2008/layout/HorizontalMultiLevelHierarchy"/>
    <dgm:cxn modelId="{4E3A07F1-54FB-4586-8070-66B3BC669A54}" type="presParOf" srcId="{E09DDF3B-0A6A-41AA-8FA6-517700DF6C1E}" destId="{E0DC7B0F-2A07-49E1-9D96-90B8404762AF}" srcOrd="0" destOrd="0" presId="urn:microsoft.com/office/officeart/2008/layout/HorizontalMultiLevelHierarchy"/>
    <dgm:cxn modelId="{C0C377BF-AD41-40A2-A544-DD8F50ED6548}" type="presParOf" srcId="{01B6F746-DE5A-437C-87EA-269ABCD4883E}" destId="{179E8610-40FF-4850-BB6C-E18DA7FE85DE}" srcOrd="9" destOrd="0" presId="urn:microsoft.com/office/officeart/2008/layout/HorizontalMultiLevelHierarchy"/>
    <dgm:cxn modelId="{0E2E4307-B9AD-4E02-AD11-E084ECE1EB69}" type="presParOf" srcId="{179E8610-40FF-4850-BB6C-E18DA7FE85DE}" destId="{636BEA40-C782-4A1B-93FA-F9EDA4CB3925}" srcOrd="0" destOrd="0" presId="urn:microsoft.com/office/officeart/2008/layout/HorizontalMultiLevelHierarchy"/>
    <dgm:cxn modelId="{3360E526-6AEA-4652-BA66-9D992A05CB56}" type="presParOf" srcId="{179E8610-40FF-4850-BB6C-E18DA7FE85DE}" destId="{CEC7E741-318F-4517-82AA-D082CDE2C3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D65A9-9E81-4F83-A342-4216692118FF}">
      <dsp:nvSpPr>
        <dsp:cNvPr id="0" name=""/>
        <dsp:cNvSpPr/>
      </dsp:nvSpPr>
      <dsp:spPr>
        <a:xfrm>
          <a:off x="3304025" y="2819400"/>
          <a:ext cx="702820" cy="1339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1410" y="0"/>
              </a:lnTo>
              <a:lnTo>
                <a:pt x="351410" y="1339215"/>
              </a:lnTo>
              <a:lnTo>
                <a:pt x="702820" y="1339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17625" y="3451196"/>
        <a:ext cx="75621" cy="75621"/>
      </dsp:txXfrm>
    </dsp:sp>
    <dsp:sp modelId="{32AAC2D7-4174-4B21-AE81-8BD84A2432FC}">
      <dsp:nvSpPr>
        <dsp:cNvPr id="0" name=""/>
        <dsp:cNvSpPr/>
      </dsp:nvSpPr>
      <dsp:spPr>
        <a:xfrm>
          <a:off x="3304025" y="2773680"/>
          <a:ext cx="7028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282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37865" y="2801829"/>
        <a:ext cx="35141" cy="35141"/>
      </dsp:txXfrm>
    </dsp:sp>
    <dsp:sp modelId="{FC0E99B8-F4A3-4049-B519-9D1E9A7E125C}">
      <dsp:nvSpPr>
        <dsp:cNvPr id="0" name=""/>
        <dsp:cNvSpPr/>
      </dsp:nvSpPr>
      <dsp:spPr>
        <a:xfrm>
          <a:off x="3304025" y="1480184"/>
          <a:ext cx="702820" cy="1339215"/>
        </a:xfrm>
        <a:custGeom>
          <a:avLst/>
          <a:gdLst/>
          <a:ahLst/>
          <a:cxnLst/>
          <a:rect l="0" t="0" r="0" b="0"/>
          <a:pathLst>
            <a:path>
              <a:moveTo>
                <a:pt x="0" y="1339215"/>
              </a:moveTo>
              <a:lnTo>
                <a:pt x="351410" y="1339215"/>
              </a:lnTo>
              <a:lnTo>
                <a:pt x="351410" y="0"/>
              </a:lnTo>
              <a:lnTo>
                <a:pt x="7028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17625" y="2111981"/>
        <a:ext cx="75621" cy="75621"/>
      </dsp:txXfrm>
    </dsp:sp>
    <dsp:sp modelId="{D8D89B5B-5D4B-4B22-B5EE-EACF7970FD6C}">
      <dsp:nvSpPr>
        <dsp:cNvPr id="0" name=""/>
        <dsp:cNvSpPr/>
      </dsp:nvSpPr>
      <dsp:spPr>
        <a:xfrm rot="16200000">
          <a:off x="-51060" y="2283714"/>
          <a:ext cx="5638800" cy="10713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Each element is made of groups of a single type of atom.</a:t>
          </a:r>
          <a:endParaRPr lang="en-US" sz="3100" kern="1200" dirty="0"/>
        </a:p>
      </dsp:txBody>
      <dsp:txXfrm>
        <a:off x="-51060" y="2283714"/>
        <a:ext cx="5638800" cy="1071372"/>
      </dsp:txXfrm>
    </dsp:sp>
    <dsp:sp modelId="{AC4AAF79-3A49-432C-940C-277B30822E5A}">
      <dsp:nvSpPr>
        <dsp:cNvPr id="0" name=""/>
        <dsp:cNvSpPr/>
      </dsp:nvSpPr>
      <dsp:spPr>
        <a:xfrm>
          <a:off x="4006845" y="944498"/>
          <a:ext cx="3514100" cy="10713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Atoms are made of _____, _______ and _____ which are subatomic particles.</a:t>
          </a:r>
          <a:endParaRPr lang="en-US" sz="1700" kern="1200" dirty="0"/>
        </a:p>
      </dsp:txBody>
      <dsp:txXfrm>
        <a:off x="4006845" y="944498"/>
        <a:ext cx="3514100" cy="1071372"/>
      </dsp:txXfrm>
    </dsp:sp>
    <dsp:sp modelId="{B07FAA9E-3A0E-420C-AD92-22543B3578A7}">
      <dsp:nvSpPr>
        <dsp:cNvPr id="0" name=""/>
        <dsp:cNvSpPr/>
      </dsp:nvSpPr>
      <dsp:spPr>
        <a:xfrm>
          <a:off x="4006845" y="2283714"/>
          <a:ext cx="3514100" cy="10713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atomic number is the number of protons in the nucleus.</a:t>
          </a:r>
          <a:endParaRPr lang="en-US" sz="1700" kern="1200" dirty="0"/>
        </a:p>
      </dsp:txBody>
      <dsp:txXfrm>
        <a:off x="4006845" y="2283714"/>
        <a:ext cx="3514100" cy="1071372"/>
      </dsp:txXfrm>
    </dsp:sp>
    <dsp:sp modelId="{94B17DF0-E04C-46E1-8E6B-D358D8AA7D7D}">
      <dsp:nvSpPr>
        <dsp:cNvPr id="0" name=""/>
        <dsp:cNvSpPr/>
      </dsp:nvSpPr>
      <dsp:spPr>
        <a:xfrm>
          <a:off x="4006845" y="3622929"/>
          <a:ext cx="3514100" cy="10713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Every element has a certain number of protons in its nucleus. The number of protons is element’s unique fingerprint- unique identity.</a:t>
          </a:r>
          <a:endParaRPr lang="en-US" sz="1700" kern="1200" dirty="0"/>
        </a:p>
      </dsp:txBody>
      <dsp:txXfrm>
        <a:off x="4006845" y="3622929"/>
        <a:ext cx="3514100" cy="1071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DDF3B-0A6A-41AA-8FA6-517700DF6C1E}">
      <dsp:nvSpPr>
        <dsp:cNvPr id="0" name=""/>
        <dsp:cNvSpPr/>
      </dsp:nvSpPr>
      <dsp:spPr>
        <a:xfrm>
          <a:off x="3401889" y="2781300"/>
          <a:ext cx="608011" cy="2317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005" y="0"/>
              </a:lnTo>
              <a:lnTo>
                <a:pt x="304005" y="2317116"/>
              </a:lnTo>
              <a:lnTo>
                <a:pt x="608011" y="23171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646006" y="3879969"/>
        <a:ext cx="119777" cy="119777"/>
      </dsp:txXfrm>
    </dsp:sp>
    <dsp:sp modelId="{E78F60DC-7B53-4610-92F1-2AB7F1E5EACD}">
      <dsp:nvSpPr>
        <dsp:cNvPr id="0" name=""/>
        <dsp:cNvSpPr/>
      </dsp:nvSpPr>
      <dsp:spPr>
        <a:xfrm>
          <a:off x="3401889" y="2781300"/>
          <a:ext cx="608011" cy="1158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005" y="0"/>
              </a:lnTo>
              <a:lnTo>
                <a:pt x="304005" y="1158558"/>
              </a:lnTo>
              <a:lnTo>
                <a:pt x="608011" y="1158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3184" y="3327868"/>
        <a:ext cx="65420" cy="65420"/>
      </dsp:txXfrm>
    </dsp:sp>
    <dsp:sp modelId="{E9463F9F-DFCD-49EA-8917-6FF970B878C7}">
      <dsp:nvSpPr>
        <dsp:cNvPr id="0" name=""/>
        <dsp:cNvSpPr/>
      </dsp:nvSpPr>
      <dsp:spPr>
        <a:xfrm>
          <a:off x="3401889" y="2735580"/>
          <a:ext cx="6080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8011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90694" y="2766099"/>
        <a:ext cx="30400" cy="30400"/>
      </dsp:txXfrm>
    </dsp:sp>
    <dsp:sp modelId="{42816EB0-C80F-46A5-B2E7-503F53C58223}">
      <dsp:nvSpPr>
        <dsp:cNvPr id="0" name=""/>
        <dsp:cNvSpPr/>
      </dsp:nvSpPr>
      <dsp:spPr>
        <a:xfrm>
          <a:off x="3401889" y="1622741"/>
          <a:ext cx="608011" cy="1158558"/>
        </a:xfrm>
        <a:custGeom>
          <a:avLst/>
          <a:gdLst/>
          <a:ahLst/>
          <a:cxnLst/>
          <a:rect l="0" t="0" r="0" b="0"/>
          <a:pathLst>
            <a:path>
              <a:moveTo>
                <a:pt x="0" y="1158558"/>
              </a:moveTo>
              <a:lnTo>
                <a:pt x="304005" y="1158558"/>
              </a:lnTo>
              <a:lnTo>
                <a:pt x="304005" y="0"/>
              </a:lnTo>
              <a:lnTo>
                <a:pt x="60801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3184" y="2169310"/>
        <a:ext cx="65420" cy="65420"/>
      </dsp:txXfrm>
    </dsp:sp>
    <dsp:sp modelId="{F27822F7-D702-4318-BB3B-CDA504548B05}">
      <dsp:nvSpPr>
        <dsp:cNvPr id="0" name=""/>
        <dsp:cNvSpPr/>
      </dsp:nvSpPr>
      <dsp:spPr>
        <a:xfrm>
          <a:off x="3401889" y="464183"/>
          <a:ext cx="608011" cy="2317116"/>
        </a:xfrm>
        <a:custGeom>
          <a:avLst/>
          <a:gdLst/>
          <a:ahLst/>
          <a:cxnLst/>
          <a:rect l="0" t="0" r="0" b="0"/>
          <a:pathLst>
            <a:path>
              <a:moveTo>
                <a:pt x="0" y="2317116"/>
              </a:moveTo>
              <a:lnTo>
                <a:pt x="304005" y="2317116"/>
              </a:lnTo>
              <a:lnTo>
                <a:pt x="304005" y="0"/>
              </a:lnTo>
              <a:lnTo>
                <a:pt x="60801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646006" y="1562852"/>
        <a:ext cx="119777" cy="119777"/>
      </dsp:txXfrm>
    </dsp:sp>
    <dsp:sp modelId="{CBBDE7DA-1AB3-484E-A1B9-054EFAF9E080}">
      <dsp:nvSpPr>
        <dsp:cNvPr id="0" name=""/>
        <dsp:cNvSpPr/>
      </dsp:nvSpPr>
      <dsp:spPr>
        <a:xfrm rot="16200000">
          <a:off x="499396" y="2317876"/>
          <a:ext cx="4878139" cy="926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Nucleus</a:t>
          </a:r>
          <a:endParaRPr lang="en-US" sz="6400" kern="1200" dirty="0"/>
        </a:p>
      </dsp:txBody>
      <dsp:txXfrm>
        <a:off x="499396" y="2317876"/>
        <a:ext cx="4878139" cy="926846"/>
      </dsp:txXfrm>
    </dsp:sp>
    <dsp:sp modelId="{64DE0B11-5A41-42F5-866C-0FDC61A15444}">
      <dsp:nvSpPr>
        <dsp:cNvPr id="0" name=""/>
        <dsp:cNvSpPr/>
      </dsp:nvSpPr>
      <dsp:spPr>
        <a:xfrm>
          <a:off x="4009900" y="760"/>
          <a:ext cx="3040056" cy="926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Central part of the atom</a:t>
          </a:r>
          <a:endParaRPr lang="en-US" sz="1800" kern="1200" dirty="0"/>
        </a:p>
      </dsp:txBody>
      <dsp:txXfrm>
        <a:off x="4009900" y="760"/>
        <a:ext cx="3040056" cy="926846"/>
      </dsp:txXfrm>
    </dsp:sp>
    <dsp:sp modelId="{266FED1A-BF23-4D97-82ED-B1BF699C5825}">
      <dsp:nvSpPr>
        <dsp:cNvPr id="0" name=""/>
        <dsp:cNvSpPr/>
      </dsp:nvSpPr>
      <dsp:spPr>
        <a:xfrm>
          <a:off x="4009900" y="1159318"/>
          <a:ext cx="3040056" cy="926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Contains most of atom’s ______ (extremely dense)</a:t>
          </a:r>
          <a:endParaRPr lang="en-US" sz="1800" kern="1200" dirty="0"/>
        </a:p>
      </dsp:txBody>
      <dsp:txXfrm>
        <a:off x="4009900" y="1159318"/>
        <a:ext cx="3040056" cy="926846"/>
      </dsp:txXfrm>
    </dsp:sp>
    <dsp:sp modelId="{6CD76018-67AA-45E0-AE0F-EA83674B1450}">
      <dsp:nvSpPr>
        <dsp:cNvPr id="0" name=""/>
        <dsp:cNvSpPr/>
      </dsp:nvSpPr>
      <dsp:spPr>
        <a:xfrm>
          <a:off x="4009900" y="2317876"/>
          <a:ext cx="3040056" cy="926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_______ move rapidly around it</a:t>
          </a:r>
          <a:endParaRPr lang="en-US" sz="1800" kern="1200" dirty="0"/>
        </a:p>
      </dsp:txBody>
      <dsp:txXfrm>
        <a:off x="4009900" y="2317876"/>
        <a:ext cx="3040056" cy="926846"/>
      </dsp:txXfrm>
    </dsp:sp>
    <dsp:sp modelId="{BEB1BA13-8835-45EA-AE94-10F75FC85CD4}">
      <dsp:nvSpPr>
        <dsp:cNvPr id="0" name=""/>
        <dsp:cNvSpPr/>
      </dsp:nvSpPr>
      <dsp:spPr>
        <a:xfrm>
          <a:off x="4009900" y="3476434"/>
          <a:ext cx="3040056" cy="926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Made of protons </a:t>
          </a:r>
          <a:r>
            <a:rPr lang="en-US" sz="1800" kern="1200" smtClean="0"/>
            <a:t>and ________</a:t>
          </a:r>
          <a:endParaRPr lang="en-US" sz="1800" kern="1200" dirty="0"/>
        </a:p>
      </dsp:txBody>
      <dsp:txXfrm>
        <a:off x="4009900" y="3476434"/>
        <a:ext cx="3040056" cy="926846"/>
      </dsp:txXfrm>
    </dsp:sp>
    <dsp:sp modelId="{636BEA40-C782-4A1B-93FA-F9EDA4CB3925}">
      <dsp:nvSpPr>
        <dsp:cNvPr id="0" name=""/>
        <dsp:cNvSpPr/>
      </dsp:nvSpPr>
      <dsp:spPr>
        <a:xfrm>
          <a:off x="4009900" y="4634992"/>
          <a:ext cx="3040056" cy="926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It is positively charged as it contains a proton (+ charge) and a neutron (0 charge).</a:t>
          </a:r>
          <a:endParaRPr lang="en-US" sz="1800" kern="1200" dirty="0"/>
        </a:p>
      </dsp:txBody>
      <dsp:txXfrm>
        <a:off x="4009900" y="4634992"/>
        <a:ext cx="3040056" cy="926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115824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smtClean="0">
                <a:solidFill>
                  <a:srgbClr val="F8F8F8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F8F8F8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F8F8F8"/>
                </a:solidFill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484 h 1000"/>
                <a:gd name="T2" fmla="*/ 0 w 1000"/>
                <a:gd name="T3" fmla="*/ 484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8F8F8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310 h 1000"/>
                <a:gd name="T6" fmla="*/ 0 w 1000"/>
                <a:gd name="T7" fmla="*/ 31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8F8F8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581400"/>
            <a:ext cx="75184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7600" y="1443038"/>
            <a:ext cx="94488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738D17-C3FC-4049-B9BB-CA7561A760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9834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E7F4F5-1AA9-431B-98B8-F513347F5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0058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1752" y="96838"/>
            <a:ext cx="2559049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2484" y="96838"/>
            <a:ext cx="7476067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63EF1F-4BEB-4535-94B7-CA3554127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2789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1A75F0-B7B3-470D-A043-375FBB5FB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2485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5CDC8A-DB69-4659-929D-E27B1F425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0412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65767" y="1981200"/>
            <a:ext cx="500591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65767" y="4114800"/>
            <a:ext cx="500591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4F2E66D-988B-43D5-8C86-C0A3C0B60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45135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42485" y="96838"/>
            <a:ext cx="10238316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3538A26-E211-4EEB-814C-B1A6E97C7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60737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4885" y="1981200"/>
            <a:ext cx="5005916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4885" y="4114800"/>
            <a:ext cx="5005916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22C09-E970-4E6C-8B53-8CF52F9366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09056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8" y="19812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5768" y="41148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56C34A-2A12-4B9B-8371-F0092CB40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80767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5768" y="19812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5768" y="41148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BFDAAD-2BE5-4571-963D-015A19013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97221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D1022D-38AA-474D-8A7F-858884F82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8245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1CB9DC-0505-4C03-BD0C-6792A78A1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92705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65767" y="1981200"/>
            <a:ext cx="500591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4885" y="1981200"/>
            <a:ext cx="5005916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265768" y="41148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7DD053A-59FB-48F7-89D7-408B7B0BA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74966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760663"/>
            <a:ext cx="12202584" cy="4113212"/>
            <a:chOff x="0" y="1739"/>
            <a:chExt cx="5765" cy="2591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1800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>
              <p:nvSpPr>
                <p:cNvPr id="9" name="Freeform 6"/>
                <p:cNvSpPr>
                  <a:spLocks/>
                </p:cNvSpPr>
                <p:nvPr/>
              </p:nvSpPr>
              <p:spPr bwMode="auto">
                <a:xfrm>
                  <a:off x="0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433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" name="Freeform 8"/>
                <p:cNvSpPr>
                  <a:spLocks/>
                </p:cNvSpPr>
                <p:nvPr/>
              </p:nvSpPr>
              <p:spPr bwMode="auto">
                <a:xfrm>
                  <a:off x="878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2" name="Freeform 9"/>
                <p:cNvSpPr>
                  <a:spLocks/>
                </p:cNvSpPr>
                <p:nvPr/>
              </p:nvSpPr>
              <p:spPr bwMode="auto">
                <a:xfrm>
                  <a:off x="1323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" name="Freeform 10"/>
                <p:cNvSpPr>
                  <a:spLocks/>
                </p:cNvSpPr>
                <p:nvPr/>
              </p:nvSpPr>
              <p:spPr bwMode="auto">
                <a:xfrm>
                  <a:off x="1768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4" name="Freeform 11"/>
                <p:cNvSpPr>
                  <a:spLocks/>
                </p:cNvSpPr>
                <p:nvPr/>
              </p:nvSpPr>
              <p:spPr bwMode="auto">
                <a:xfrm>
                  <a:off x="2213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Freeform 12"/>
                <p:cNvSpPr>
                  <a:spLocks/>
                </p:cNvSpPr>
                <p:nvPr/>
              </p:nvSpPr>
              <p:spPr bwMode="auto">
                <a:xfrm>
                  <a:off x="2646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6" name="Freeform 13"/>
                <p:cNvSpPr>
                  <a:spLocks/>
                </p:cNvSpPr>
                <p:nvPr/>
              </p:nvSpPr>
              <p:spPr bwMode="auto">
                <a:xfrm>
                  <a:off x="3090" y="3652"/>
                  <a:ext cx="579" cy="678"/>
                </a:xfrm>
                <a:custGeom>
                  <a:avLst/>
                  <a:gdLst>
                    <a:gd name="T0" fmla="*/ 0 w 579"/>
                    <a:gd name="T1" fmla="*/ 677 h 678"/>
                    <a:gd name="T2" fmla="*/ 481 w 579"/>
                    <a:gd name="T3" fmla="*/ 0 h 678"/>
                    <a:gd name="T4" fmla="*/ 578 w 579"/>
                    <a:gd name="T5" fmla="*/ 0 h 678"/>
                    <a:gd name="T6" fmla="*/ 96 w 579"/>
                    <a:gd name="T7" fmla="*/ 677 h 678"/>
                    <a:gd name="T8" fmla="*/ 0 w 579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" name="Freeform 14"/>
                <p:cNvSpPr>
                  <a:spLocks/>
                </p:cNvSpPr>
                <p:nvPr/>
              </p:nvSpPr>
              <p:spPr bwMode="auto">
                <a:xfrm>
                  <a:off x="3547" y="3652"/>
                  <a:ext cx="579" cy="678"/>
                </a:xfrm>
                <a:custGeom>
                  <a:avLst/>
                  <a:gdLst>
                    <a:gd name="T0" fmla="*/ 0 w 579"/>
                    <a:gd name="T1" fmla="*/ 677 h 678"/>
                    <a:gd name="T2" fmla="*/ 481 w 579"/>
                    <a:gd name="T3" fmla="*/ 0 h 678"/>
                    <a:gd name="T4" fmla="*/ 578 w 579"/>
                    <a:gd name="T5" fmla="*/ 0 h 678"/>
                    <a:gd name="T6" fmla="*/ 96 w 579"/>
                    <a:gd name="T7" fmla="*/ 677 h 678"/>
                    <a:gd name="T8" fmla="*/ 0 w 579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" name="Freeform 15"/>
                <p:cNvSpPr>
                  <a:spLocks/>
                </p:cNvSpPr>
                <p:nvPr/>
              </p:nvSpPr>
              <p:spPr bwMode="auto">
                <a:xfrm>
                  <a:off x="4004" y="3652"/>
                  <a:ext cx="579" cy="678"/>
                </a:xfrm>
                <a:custGeom>
                  <a:avLst/>
                  <a:gdLst>
                    <a:gd name="T0" fmla="*/ 0 w 579"/>
                    <a:gd name="T1" fmla="*/ 677 h 678"/>
                    <a:gd name="T2" fmla="*/ 481 w 579"/>
                    <a:gd name="T3" fmla="*/ 0 h 678"/>
                    <a:gd name="T4" fmla="*/ 578 w 579"/>
                    <a:gd name="T5" fmla="*/ 0 h 678"/>
                    <a:gd name="T6" fmla="*/ 96 w 579"/>
                    <a:gd name="T7" fmla="*/ 677 h 678"/>
                    <a:gd name="T8" fmla="*/ 0 w 579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4473" y="3652"/>
                  <a:ext cx="579" cy="678"/>
                </a:xfrm>
                <a:custGeom>
                  <a:avLst/>
                  <a:gdLst>
                    <a:gd name="T0" fmla="*/ 0 w 579"/>
                    <a:gd name="T1" fmla="*/ 677 h 678"/>
                    <a:gd name="T2" fmla="*/ 481 w 579"/>
                    <a:gd name="T3" fmla="*/ 0 h 678"/>
                    <a:gd name="T4" fmla="*/ 578 w 579"/>
                    <a:gd name="T5" fmla="*/ 0 h 678"/>
                    <a:gd name="T6" fmla="*/ 96 w 579"/>
                    <a:gd name="T7" fmla="*/ 677 h 678"/>
                    <a:gd name="T8" fmla="*/ 0 w 579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4930" y="3652"/>
                  <a:ext cx="578" cy="678"/>
                </a:xfrm>
                <a:custGeom>
                  <a:avLst/>
                  <a:gdLst>
                    <a:gd name="T0" fmla="*/ 0 w 578"/>
                    <a:gd name="T1" fmla="*/ 677 h 678"/>
                    <a:gd name="T2" fmla="*/ 480 w 578"/>
                    <a:gd name="T3" fmla="*/ 0 h 678"/>
                    <a:gd name="T4" fmla="*/ 577 w 578"/>
                    <a:gd name="T5" fmla="*/ 0 h 678"/>
                    <a:gd name="T6" fmla="*/ 96 w 578"/>
                    <a:gd name="T7" fmla="*/ 677 h 678"/>
                    <a:gd name="T8" fmla="*/ 0 w 578"/>
                    <a:gd name="T9" fmla="*/ 677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5403" y="3825"/>
                  <a:ext cx="362" cy="505"/>
                </a:xfrm>
                <a:custGeom>
                  <a:avLst/>
                  <a:gdLst>
                    <a:gd name="T0" fmla="*/ 0 w 362"/>
                    <a:gd name="T1" fmla="*/ 504 h 505"/>
                    <a:gd name="T2" fmla="*/ 361 w 362"/>
                    <a:gd name="T3" fmla="*/ 0 h 505"/>
                    <a:gd name="T4" fmla="*/ 361 w 362"/>
                    <a:gd name="T5" fmla="*/ 122 h 505"/>
                    <a:gd name="T6" fmla="*/ 96 w 362"/>
                    <a:gd name="T7" fmla="*/ 504 h 505"/>
                    <a:gd name="T8" fmla="*/ 0 w 362"/>
                    <a:gd name="T9" fmla="*/ 504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0" y="1739"/>
              <a:ext cx="516" cy="913"/>
            </a:xfrm>
            <a:custGeom>
              <a:avLst/>
              <a:gdLst>
                <a:gd name="T0" fmla="*/ 0 w 516"/>
                <a:gd name="T1" fmla="*/ 0 h 913"/>
                <a:gd name="T2" fmla="*/ 515 w 516"/>
                <a:gd name="T3" fmla="*/ 0 h 913"/>
                <a:gd name="T4" fmla="*/ 0 w 516"/>
                <a:gd name="T5" fmla="*/ 912 h 913"/>
                <a:gd name="T6" fmla="*/ 0 w 516"/>
                <a:gd name="T7" fmla="*/ 0 h 9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284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5" name="Rectangle 2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58B0DE-67A2-4763-BC73-8EE699C41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388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8181E-433B-450B-B4F6-729B9A89E59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14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FEB29-FEF5-4C87-A379-0D213BDECC1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512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14500"/>
            <a:ext cx="508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4500"/>
            <a:ext cx="508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A169E-40FB-42AC-BAA0-B45BF94677C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51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98901-B649-4B63-8A5A-1DF4205573A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61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FBC3-178C-415A-9319-F796C3F438A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56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CE28-F3BB-4386-873B-F3D86D63DB5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659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A72BF-BBF4-47C6-A983-2EC272B1310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114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2DC2C-52CD-482C-B3DF-24BEC57A803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0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80876-D115-4659-8691-1392E71FF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35453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E4114-D52E-42EF-9CBF-7115416C45C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38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8E27F-5C39-4459-A198-6149296AE6E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7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051F28-932D-4F07-9541-B3445C111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5416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C4FE8-5E6B-48DD-8681-72283E4E4F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0545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FB2653-452C-4A2C-A30D-DC0989F11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5976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28A8C84-5DF5-45E0-84ED-73EEC37997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40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8E8025-B928-4A48-A56B-AAAECE90A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1316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378D3-30C4-442E-ACE7-43A7C990FA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2664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377950"/>
            <a:ext cx="28448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smtClean="0">
              <a:solidFill>
                <a:srgbClr val="F8F8F8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30400" y="1377950"/>
            <a:ext cx="9652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smtClean="0">
              <a:solidFill>
                <a:srgbClr val="F8F8F8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42485" y="96839"/>
            <a:ext cx="9544049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5768" y="1981200"/>
            <a:ext cx="1021503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61533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rgbClr val="F8F8F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rgbClr val="F8F8F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rgbClr val="F8F8F8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C60DC16-BB8F-4407-9706-F2657BC22EE2}" type="slidenum">
              <a:rPr lang="en-US" alt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2057" name="Freeform 9"/>
          <p:cNvSpPr>
            <a:spLocks noChangeArrowheads="1"/>
          </p:cNvSpPr>
          <p:nvPr/>
        </p:nvSpPr>
        <p:spPr bwMode="auto">
          <a:xfrm>
            <a:off x="1117600" y="561975"/>
            <a:ext cx="203200" cy="1066800"/>
          </a:xfrm>
          <a:custGeom>
            <a:avLst/>
            <a:gdLst>
              <a:gd name="T0" fmla="*/ 2147483646 w 1000"/>
              <a:gd name="T1" fmla="*/ 2147483646 h 1000"/>
              <a:gd name="T2" fmla="*/ 0 w 1000"/>
              <a:gd name="T3" fmla="*/ 2147483646 h 1000"/>
              <a:gd name="T4" fmla="*/ 0 w 1000"/>
              <a:gd name="T5" fmla="*/ 0 h 1000"/>
              <a:gd name="T6" fmla="*/ 2147483646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8F8F8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58" name="Freeform 10"/>
          <p:cNvSpPr>
            <a:spLocks noChangeArrowheads="1"/>
          </p:cNvSpPr>
          <p:nvPr/>
        </p:nvSpPr>
        <p:spPr bwMode="auto">
          <a:xfrm>
            <a:off x="11017251" y="269875"/>
            <a:ext cx="203200" cy="1073150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8F8F8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5797551"/>
            <a:ext cx="12223751" cy="1076325"/>
            <a:chOff x="0" y="3652"/>
            <a:chExt cx="5775" cy="67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>
            <p:nvSpPr>
              <p:cNvPr id="1034" name="Freeform 5"/>
              <p:cNvSpPr>
                <a:spLocks/>
              </p:cNvSpPr>
              <p:nvPr/>
            </p:nvSpPr>
            <p:spPr bwMode="auto">
              <a:xfrm>
                <a:off x="0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" name="Freeform 6"/>
              <p:cNvSpPr>
                <a:spLocks/>
              </p:cNvSpPr>
              <p:nvPr/>
            </p:nvSpPr>
            <p:spPr bwMode="auto">
              <a:xfrm>
                <a:off x="434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auto">
              <a:xfrm>
                <a:off x="879" y="3652"/>
                <a:ext cx="580" cy="678"/>
              </a:xfrm>
              <a:custGeom>
                <a:avLst/>
                <a:gdLst>
                  <a:gd name="T0" fmla="*/ 0 w 580"/>
                  <a:gd name="T1" fmla="*/ 677 h 678"/>
                  <a:gd name="T2" fmla="*/ 482 w 580"/>
                  <a:gd name="T3" fmla="*/ 0 h 678"/>
                  <a:gd name="T4" fmla="*/ 579 w 580"/>
                  <a:gd name="T5" fmla="*/ 0 h 678"/>
                  <a:gd name="T6" fmla="*/ 96 w 580"/>
                  <a:gd name="T7" fmla="*/ 677 h 678"/>
                  <a:gd name="T8" fmla="*/ 0 w 580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auto">
              <a:xfrm>
                <a:off x="1325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auto">
              <a:xfrm>
                <a:off x="1771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auto">
              <a:xfrm>
                <a:off x="2216" y="3652"/>
                <a:ext cx="580" cy="678"/>
              </a:xfrm>
              <a:custGeom>
                <a:avLst/>
                <a:gdLst>
                  <a:gd name="T0" fmla="*/ 0 w 580"/>
                  <a:gd name="T1" fmla="*/ 677 h 678"/>
                  <a:gd name="T2" fmla="*/ 482 w 580"/>
                  <a:gd name="T3" fmla="*/ 0 h 678"/>
                  <a:gd name="T4" fmla="*/ 579 w 580"/>
                  <a:gd name="T5" fmla="*/ 0 h 678"/>
                  <a:gd name="T6" fmla="*/ 96 w 580"/>
                  <a:gd name="T7" fmla="*/ 677 h 678"/>
                  <a:gd name="T8" fmla="*/ 0 w 580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0" name="Freeform 11"/>
              <p:cNvSpPr>
                <a:spLocks/>
              </p:cNvSpPr>
              <p:nvPr/>
            </p:nvSpPr>
            <p:spPr bwMode="auto">
              <a:xfrm>
                <a:off x="2650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auto">
              <a:xfrm>
                <a:off x="3096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auto">
              <a:xfrm>
                <a:off x="3554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3" name="Freeform 14"/>
              <p:cNvSpPr>
                <a:spLocks/>
              </p:cNvSpPr>
              <p:nvPr/>
            </p:nvSpPr>
            <p:spPr bwMode="auto">
              <a:xfrm>
                <a:off x="4011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4" name="Freeform 15"/>
              <p:cNvSpPr>
                <a:spLocks/>
              </p:cNvSpPr>
              <p:nvPr/>
            </p:nvSpPr>
            <p:spPr bwMode="auto">
              <a:xfrm>
                <a:off x="4481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5" name="Freeform 16"/>
              <p:cNvSpPr>
                <a:spLocks/>
              </p:cNvSpPr>
              <p:nvPr/>
            </p:nvSpPr>
            <p:spPr bwMode="auto">
              <a:xfrm>
                <a:off x="4939" y="3652"/>
                <a:ext cx="579" cy="678"/>
              </a:xfrm>
              <a:custGeom>
                <a:avLst/>
                <a:gdLst>
                  <a:gd name="T0" fmla="*/ 0 w 579"/>
                  <a:gd name="T1" fmla="*/ 677 h 678"/>
                  <a:gd name="T2" fmla="*/ 481 w 579"/>
                  <a:gd name="T3" fmla="*/ 0 h 678"/>
                  <a:gd name="T4" fmla="*/ 578 w 579"/>
                  <a:gd name="T5" fmla="*/ 0 h 678"/>
                  <a:gd name="T6" fmla="*/ 96 w 579"/>
                  <a:gd name="T7" fmla="*/ 677 h 678"/>
                  <a:gd name="T8" fmla="*/ 0 w 579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auto">
              <a:xfrm>
                <a:off x="5413" y="3825"/>
                <a:ext cx="362" cy="505"/>
              </a:xfrm>
              <a:custGeom>
                <a:avLst/>
                <a:gdLst>
                  <a:gd name="T0" fmla="*/ 0 w 362"/>
                  <a:gd name="T1" fmla="*/ 504 h 505"/>
                  <a:gd name="T2" fmla="*/ 361 w 362"/>
                  <a:gd name="T3" fmla="*/ 0 h 505"/>
                  <a:gd name="T4" fmla="*/ 361 w 362"/>
                  <a:gd name="T5" fmla="*/ 122 h 505"/>
                  <a:gd name="T6" fmla="*/ 96 w 362"/>
                  <a:gd name="T7" fmla="*/ 504 h 505"/>
                  <a:gd name="T8" fmla="*/ 0 w 362"/>
                  <a:gd name="T9" fmla="*/ 504 h 5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14500"/>
            <a:ext cx="103632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fld id="{379132A4-FE7E-4B98-81DC-1EC72B231E87}" type="slidenum">
              <a:rPr lang="en-US" altLang="en-US">
                <a:solidFill>
                  <a:srgbClr val="FFFFFF"/>
                </a:solidFill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051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CAcQjRxqFQoTCNTep-G0xMgCFZKogAodizsNhQ&amp;url=http://ic.galegroup.com/ic/suic/ReferenceDetailsPage/DocumentToolsPortletWindow?displayGroupName%3DReference%26jsid%3Ddd929e1f05d9c23d401f693c24b6ce8b%26action%3D2%26catId%3D%26documentId%3DGALE%7CCV2644200065%26u%3Dmultesd%26zid%3D997abf5f913305a208f24c8769c9bda1&amp;psig=AFQjCNGkWPtvmeOKNB6VQNyj7DIsDVWCfw&amp;ust=1444996271440265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source=imgres&amp;cd=&amp;cad=rja&amp;uact=8&amp;ved=0CAkQjRwwAGoVChMIxeXGzP3QyAIVCNg-Ch0LVQHm&amp;url=https%3A%2F%2Fwww.grc.nasa.gov%2Fwww%2Fk-12%2Fairplane%2Fstate.html&amp;psig=AFQjCNGW2W4g8Pf3ZAAdGy7FsjUKXtDsHQ&amp;ust=144542814995028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Atoms: Independent Practice (INB 46)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33450" y="1066800"/>
          <a:ext cx="9753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24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066800"/>
          <a:ext cx="9525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1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 the bottom of page 46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066800"/>
            <a:ext cx="3810000" cy="4800600"/>
          </a:xfrm>
        </p:spPr>
        <p:txBody>
          <a:bodyPr/>
          <a:lstStyle/>
          <a:p>
            <a:r>
              <a:rPr lang="en-US" altLang="en-US" smtClean="0"/>
              <a:t>Write what the atomic # is and the atomic mass # is after drawing this.</a:t>
            </a:r>
          </a:p>
        </p:txBody>
      </p:sp>
      <p:sp>
        <p:nvSpPr>
          <p:cNvPr id="7168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447800"/>
            <a:ext cx="4038600" cy="4419600"/>
          </a:xfrm>
        </p:spPr>
        <p:txBody>
          <a:bodyPr/>
          <a:lstStyle/>
          <a:p>
            <a:r>
              <a:rPr lang="en-US" altLang="en-US" smtClean="0"/>
              <a:t>Using your textbook, turn to page 78 and draw the model of an atom.</a:t>
            </a:r>
          </a:p>
          <a:p>
            <a:pPr marL="342900" lvl="1" indent="-342900">
              <a:buClr>
                <a:schemeClr val="tx2"/>
              </a:buClr>
            </a:pPr>
            <a:r>
              <a:rPr lang="en-US" altLang="en-US" b="1" smtClean="0">
                <a:solidFill>
                  <a:schemeClr val="tx2"/>
                </a:solidFill>
              </a:rPr>
              <a:t>Homework: Review Notes and complete drawing</a:t>
            </a:r>
          </a:p>
          <a:p>
            <a:endParaRPr lang="en-US" altLang="en-US" smtClean="0"/>
          </a:p>
        </p:txBody>
      </p:sp>
      <p:pic>
        <p:nvPicPr>
          <p:cNvPr id="71685" name="Picture 3" descr="http://callisto.ggsrv.com/imgsrv/FastFetch/UBER2/0015999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87" b="11623"/>
          <a:stretch>
            <a:fillRect/>
          </a:stretch>
        </p:blipFill>
        <p:spPr bwMode="auto">
          <a:xfrm>
            <a:off x="2590800" y="2871789"/>
            <a:ext cx="3900488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3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Vocabulary Words for K.I.M chart INB 50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Matter          Atom</a:t>
            </a:r>
          </a:p>
          <a:p>
            <a:r>
              <a:rPr lang="en-US" altLang="en-US" dirty="0" smtClean="0"/>
              <a:t>Neutron       Electron</a:t>
            </a:r>
          </a:p>
          <a:p>
            <a:r>
              <a:rPr lang="en-US" altLang="en-US" dirty="0" smtClean="0"/>
              <a:t>Proton		Element</a:t>
            </a:r>
          </a:p>
          <a:p>
            <a:r>
              <a:rPr lang="en-US" altLang="en-US" dirty="0" smtClean="0"/>
              <a:t>Compound		Particle</a:t>
            </a:r>
          </a:p>
          <a:p>
            <a:r>
              <a:rPr lang="en-US" altLang="en-US" dirty="0" smtClean="0"/>
              <a:t>Pure substance		Atomic number</a:t>
            </a:r>
          </a:p>
          <a:p>
            <a:r>
              <a:rPr lang="en-US" altLang="en-US" dirty="0" smtClean="0"/>
              <a:t>Atomic mass		Substance</a:t>
            </a:r>
          </a:p>
          <a:p>
            <a:r>
              <a:rPr lang="en-US" altLang="en-US" dirty="0" smtClean="0"/>
              <a:t>Valence electron		Chemical bond	</a:t>
            </a:r>
          </a:p>
        </p:txBody>
      </p:sp>
    </p:spTree>
    <p:extLst>
      <p:ext uri="{BB962C8B-B14F-4D97-AF65-F5344CB8AC3E}">
        <p14:creationId xmlns:p14="http://schemas.microsoft.com/office/powerpoint/2010/main" val="354361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73325" y="1905000"/>
          <a:ext cx="8042274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138"/>
                <a:gridCol w="3878378"/>
                <a:gridCol w="2680758"/>
              </a:tblGrid>
              <a:tr h="13447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Keyword (term)</a:t>
                      </a:r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Information (definition)</a:t>
                      </a:r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Memory Clue (Picture,</a:t>
                      </a:r>
                      <a:r>
                        <a:rPr lang="en-US" sz="1800" baseline="0" dirty="0" smtClean="0"/>
                        <a:t> definition in own words, synonym)</a:t>
                      </a:r>
                      <a:endParaRPr lang="en-US" sz="1800" dirty="0"/>
                    </a:p>
                  </a:txBody>
                  <a:tcPr marT="45721" marB="45721"/>
                </a:tc>
              </a:tr>
              <a:tr h="24652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Matter</a:t>
                      </a:r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Anything that has mass and takes up space</a:t>
                      </a:r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/>
                </a:tc>
              </a:tr>
            </a:tbl>
          </a:graphicData>
        </a:graphic>
      </p:graphicFrame>
      <p:pic>
        <p:nvPicPr>
          <p:cNvPr id="153617" name="Picture 2" descr="https://www.grc.nasa.gov/www/k-12/airplane/Images/sta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3429001"/>
            <a:ext cx="248761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13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5">
      <a:dk1>
        <a:srgbClr val="333333"/>
      </a:dk1>
      <a:lt1>
        <a:srgbClr val="F8F8F8"/>
      </a:lt1>
      <a:dk2>
        <a:srgbClr val="005D8C"/>
      </a:dk2>
      <a:lt2>
        <a:srgbClr val="FFFFFF"/>
      </a:lt2>
      <a:accent1>
        <a:srgbClr val="00CC99"/>
      </a:accent1>
      <a:accent2>
        <a:srgbClr val="0099CC"/>
      </a:accent2>
      <a:accent3>
        <a:srgbClr val="AAB6C5"/>
      </a:accent3>
      <a:accent4>
        <a:srgbClr val="D4D4D4"/>
      </a:accent4>
      <a:accent5>
        <a:srgbClr val="AAE2CA"/>
      </a:accent5>
      <a:accent6>
        <a:srgbClr val="008AB9"/>
      </a:accent6>
      <a:hlink>
        <a:srgbClr val="FFCC00"/>
      </a:hlink>
      <a:folHlink>
        <a:srgbClr val="D8D48C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47675" marR="0" indent="-44767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70000"/>
          <a:buFont typeface="Wingdings" panose="05000000000000000000" pitchFamily="2" charset="2"/>
          <a:buChar char="n"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47675" marR="0" indent="-44767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70000"/>
          <a:buFont typeface="Wingdings" panose="05000000000000000000" pitchFamily="2" charset="2"/>
          <a:buChar char="n"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INESBLU">
  <a:themeElements>
    <a:clrScheme name="LINESBLU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LINESBLU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ESBLU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BLU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BLU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BLU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BLU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BLU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Wingdings</vt:lpstr>
      <vt:lpstr>Axis</vt:lpstr>
      <vt:lpstr>LINESBLU</vt:lpstr>
      <vt:lpstr>Atoms: Independent Practice (INB 46)</vt:lpstr>
      <vt:lpstr>PowerPoint Presentation</vt:lpstr>
      <vt:lpstr>On the bottom of page 46</vt:lpstr>
      <vt:lpstr>Vocabulary Words for K.I.M chart INB 50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Atoms: Independent Practice (INB 46)</dc:title>
  <dc:creator>Tiffany Turner</dc:creator>
  <cp:lastModifiedBy>Tiffany Turner</cp:lastModifiedBy>
  <cp:revision>1</cp:revision>
  <dcterms:created xsi:type="dcterms:W3CDTF">2015-10-23T17:04:01Z</dcterms:created>
  <dcterms:modified xsi:type="dcterms:W3CDTF">2015-10-23T17:04:27Z</dcterms:modified>
</cp:coreProperties>
</file>